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tags/tag1.xml" ContentType="application/vnd.openxmlformats-officedocument.presentationml.tags+xml"/>
  <Override PartName="/ppt/ink/inkAction3.xml" ContentType="application/vnd.ms-office.inkAction+xml"/>
  <Override PartName="/ppt/tags/tag2.xml" ContentType="application/vnd.openxmlformats-officedocument.presentationml.tags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ppt/ink/inkAction7.xml" ContentType="application/vnd.ms-office.inkAction+xml"/>
  <Override PartName="/ppt/ink/inkAction8.xml" ContentType="application/vnd.ms-office.inkAction+xml"/>
  <Override PartName="/ppt/ink/inkAction9.xml" ContentType="application/vnd.ms-office.inkAction+xml"/>
  <Override PartName="/ppt/ink/inkAction10.xml" ContentType="application/vnd.ms-office.inkAction+xml"/>
  <Override PartName="/ppt/ink/inkAction1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  <p:sldMasterId id="2147483686" r:id="rId2"/>
  </p:sldMasterIdLst>
  <p:sldIdLst>
    <p:sldId id="285" r:id="rId3"/>
    <p:sldId id="345" r:id="rId4"/>
    <p:sldId id="347" r:id="rId5"/>
    <p:sldId id="348" r:id="rId6"/>
    <p:sldId id="349" r:id="rId7"/>
    <p:sldId id="350" r:id="rId8"/>
    <p:sldId id="351" r:id="rId9"/>
    <p:sldId id="352" r:id="rId10"/>
    <p:sldId id="353" r:id="rId11"/>
    <p:sldId id="354" r:id="rId12"/>
    <p:sldId id="355" r:id="rId13"/>
    <p:sldId id="357" r:id="rId14"/>
    <p:sldId id="356" r:id="rId15"/>
    <p:sldId id="359" r:id="rId16"/>
    <p:sldId id="360" r:id="rId17"/>
    <p:sldId id="358" r:id="rId18"/>
    <p:sldId id="303" r:id="rId1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61.83575" units="1/cm"/>
          <inkml:channelProperty channel="Y" name="resolution" value="63.34311" units="1/cm"/>
          <inkml:channelProperty channel="T" name="resolution" value="1" units="1/dev"/>
        </inkml:channelProperties>
      </inkml:inkSource>
      <inkml:timestamp xml:id="ts0" timeString="2022-11-21T04:06:34.71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14092">
    <iact:property name="dataType"/>
    <iact:actionData xml:id="d0">
      <inkml:trace xmlns:inkml="http://www.w3.org/2003/InkML" xml:id="stk0" contextRef="#ctx0" brushRef="#br0">7677 9956 0,'12'0'73,"21"0"-72,0-11 8,-11 11 8,144 0-17,-100 0 4,1 0 1,21 0 0,1 0 37,829 0-41,-863 0 3,-11 0 18,56 0-21,-89 0 0,0 0 3,0 0 1,0 0 18,89 0-21,-67 0-1,-11 0 3,-11 0 1,11 0 16,34 0-19,-45 0 0,0 0 7,0 0 11,44 0-19,-44 0 1,11 0 2,12 0 1,10 0 14,78 0-17,-78 0-2,11 0 3,-11 0 3,23 0-3,-23 0 5,0 0-7,12 0 2,-12 0 0,0 0 6,-11 0-7,-22 0-1,0 0 4,0 0 4,0 0-9,12 0 7,-12 0-4,0 0 1,0 0 1,0 0-2,0 0 2,0 0 1,0 0-4,11 0 2,-11 0 0,11 0 3,-11 0-6,23 0 3,-23 0 0,0 0 4,0 0-6,0 0 0,0 0 8,11 0-2,-11 0 28,0 0-25,0 0-2,0 0-2,0 0 1,0 0 1,12 0 7</inkml:trace>
    </iact:actionData>
  </iact:action>
  <iact:action type="add" startTime="115697">
    <iact:property name="dataType"/>
    <iact:actionData xml:id="d1">
      <inkml:trace xmlns:inkml="http://www.w3.org/2003/InkML" xml:id="stk1" contextRef="#ctx0" brushRef="#br0">7733 10742 0,'11'0'73,"11"22"-70,44-22 4,-10 0-3,32 0 0,23 0-1,77 0 1,-11 0 1,0 0-1,-33 0 3,-56 0-7,67 0 4,0 22 1,22-22 2,-66 0-5,10 0 3,1 0-1,-34 0 2,12 0-4,-34 0 2,1 0 0,-1 0-1,-22 0 1,-33 0-2,1 0 3,-1 0-2,0 0 3,11 0 1,-11 0 9,0 0 10,0 0 10,0 0-29,0 0 6,0 0-1,11 0 4,-11 0 17,0 0 7,0 0-26,1 0-3,-1 0 6</inkml:trace>
    </iact:actionData>
  </iact:action>
  <iact:action type="add" startTime="131361">
    <iact:property name="dataType"/>
    <iact:actionData xml:id="d2">
      <inkml:trace xmlns:inkml="http://www.w3.org/2003/InkML" xml:id="stk2" contextRef="#ctx0" brushRef="#br0">8397 12921 0,'11'0'134,"44"0"-131,-11 0 2,-22 0-2,321 0 17,-265-11-19,-12 11 3,23 0-1,-1 0 2,12 11-2,774-11 37,-808 0-38,0 0 46,344 0-48,-399 0 4,199 0 42,-177 0-44,11 0 23,178 0-25,-200 0 3,0 0 2,-11 0 1,0 0-3,22 0 13,-22 0-15,0 0 3,11 0 0,-11 0 0,1 0 0,54 0 18,-55 0-20,0 0 2,0 0 4,0 0-7,0 0 2,0 0 2,11 0-2,-11 0 1,1 0 5,-1 0 137</inkml:trace>
    </iact:actionData>
  </iact:action>
</iact:actions>
</file>

<file path=ppt/ink/inkAction10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61.83575" units="1/cm"/>
          <inkml:channelProperty channel="Y" name="resolution" value="63.34311" units="1/cm"/>
          <inkml:channelProperty channel="T" name="resolution" value="1" units="1/dev"/>
        </inkml:channelProperties>
      </inkml:inkSource>
      <inkml:timestamp xml:id="ts0" timeString="2022-11-21T04:06:34.71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5593">
    <iact:property name="dataType"/>
    <iact:actionData xml:id="d0">
      <inkml:trace xmlns:inkml="http://www.w3.org/2003/InkML" xml:id="stk0" contextRef="#ctx0" brushRef="#br0">4668 13773 0,'11'0'257,"1"0"-250,-1 0 2,0 0-5,0 0-1,0 0 1,11 0 0,-11 0 0,0 0 0,0 0 0,0 0 4,0 0-8,0 0 5,11 0-2,1 0 5,-12 0-6,22-22 5,-22 22-4,0 0 3,0 0-2,0 0 0,0 0 4,0 0-7,22 0 3,-11 0-1,12 0 1,10 0 1,-11 0-2,11 11 2,-10-11-1,-12 0 0,-11 0 0,22 0-1,-11 0 1,11 0 2,11 0-3,-10 0 0,-12 0 1,0 0 2,0 0-4,-11 0 2,0 0 0,0 0 3,11 0-6,-11 0 3,0 0 0,1 0 0,-1 0 0,0 0 0,0 0 0,0 0 0,11 0 1,-11 0-2,0 0 2,0 0 4,0 0-5,0 0 0,0 0 4,11 0-6,-11 0 2,1 0-1,10 0 5,-11 0-4,11 0 0,-11 0 4,0 0-8,0 0 5,0 0-2,0 0 1,0 0 1,11 0-2,-11 0 1,0 0 0,1 0 0,-1 0 0,0 0 0,0 0 0,0 0 0,11 0 0,-11 0 0,0 0 0,0 0 3,11 0-6,0 0 3,-11 0 0,0 0 0,1 0 0,-1 0 0,0 0 0,0 0 6,11 0-6,-11 0 0,0 0 3,0 0-5,11 0 6,0 0-2,-11 0-5,0 0 3,0 0 0,1 0 4,-1 0-7,0 0 2,0 0 1,11 0 1,-11 0 2,0 0 1,11 0 0,-11 0 1,11 0-2,-11 0-3,0 0 5,0 0-2,1 0 1,-1 0 2,0 0-1,11 0-1,-11 0 0,11 0 0,-11 0-1,0 0 1,11 0 4,-11 0-3,0 0-1,0 0-5,0 0 1,1 0 1,-1 0-2,0 0 1,11 0 0,-11 0 0,0 0 2,0 0-4,0 0 2,0 0 0,0 0 3,11 0-6,-11 0 4,0 0-1,1 0 2,-1 0-2,0 0 0,0 0 0,11 0 1,-11 0-2,11 0 1,-11 0 0,0 0 2,11 0-4,-11 0 2,0 0 0,0 0 0,1 0 0,-1 0 0,22 0 0,-11 0 3,11 0-6,-11 0 3,11 0 0,-10 0 0,-1 0 0,-11 0 0,0 0 0,0 0 4,0 0-7,0 0 2,0 0 1,11 0 0,-11 0 5,0 0-1,0 0-3,0 0 2,0 0-4,1 0 4,10 0-4,-11 0 1,0 0 1,0 0-2,0 0 2,0 0-2,0 0 1,0 0 2,11 0-3,-11 0 0,0 0 2,0 0-2,0 0 1,1 0 0,-1 0 0,11 0 3,-11 0-6,0 0 3,11 0 4,-11 0-4,11 0 4,-11 0 0,0 0-8,0 0 4,0 0 0,0 0 0,1 0 1,10 0-2,-11 0 2,0 0-2,0 0 3,0 0-2,0 0 0,0 0 4,0 0-7,11 0 2,-11 0 1,0 0 1,0 0-1,0 0-1,1 0 5,-1 0-2,11 0-4,-11 0 6,0 0 4,0 0-3,11 0-2,0 0 1,-11 0-4,0 0 1,11 0 3,-11 0-5,12 0 1,-12 0 4,0 0 0,0 0-4,0 0 8,0 0-5,0 0 5,0 0 1,11 0-2,-11 0 1,0 0-8,0 0 4,0 0 1,0 0-4,1 0 2,10 0-4,-11 0 4,0 0-2,0 0 3,0 0 0,0 0 6,0 0-6,11 0 0,-11 0 0,0 0 0,0 0 0,0 0 0,0 0 1,1 0-1,10 0 0,-11 11-1,0-11-2,0 0 3,0 0-1,0 0-3,0 0 4,0 0 0,11 0 0,-11 0 0,0 0 2,0 0 2,0 0 0,1 0 12,-1 0 36,11 0 1604,-11 0-1654,0 0-2,0 0 0,0 0 0,0 0 0,0 0 0,11 0 0,0 0-3,-11 0-3,0 0 2,1 0 0,10 0 3,-11 0-6,11 0 3,11 0 0,-11 0 4,11 0-7,-11 0 2,12 0 2,-12 0 3,11 0-7,0 0 1,-22 0 4,0 0 1,0 0-6,0 0 3,0 0 0,1 0 0,10 0 0,-11 0 1,0 0-2,0 0 1,0 0 1,0 0-1,0 0 0,0 0-1,11 0 1,-11 0 0,0 0 5,-33 0 2,33 0-3,0 0 4,0 0 0,0 0 27,1 0-24,-1 0 5,0 0-12,11 0 1,-11 0-2,0 0 2,11 0-1,-11 0-4,11 0 0,-11 0 1,0 0-2,11 0 1,12 0 0,10 0 2,0 0-4,11 0 3,12 0-1,-1 0 2,-22 0-4,45 0 2,0 0 0,-1 0 3,-22 0-6,-10 0 4,-12 0-1,0 0 0,0 0 0,12 0 1,10 0-2,1 0 1,-1 0 1,0 0-1,-21 0-1,-1 0 1,-11 0 1,-22 0-2,11 0 1,-11 0 4,11 0-8,-11 0 4,0 0 0,12 0 5,-12 0-6,0 0 1,11 0 5,-11 0-2,0 0 13,11 0 346,-11 0-363,33 0 2,12 0-2,-12 0 2,-22 0-1,33 0-1,-10 0 1,-1 0 0,0 0 0,11 0 0,-10 0 1,-1 0-1,11 0-1,-10 0 1,-1 0 1,0 0-1,11 0 0,-10 0 2,-1 0-5,-11 0 3,11 0 4,-11 0-1,-21 0-3,-1 0-1,11 0 1,-11 0 0,11 0 0,-11 0 0,11 0 3,11 0-6,-11 0 4,-11 0-2,12 0 5,-1 0-8,0 0 5,0 0-2,-11 0 5,11 0-7,11 0 2,-22 0 1,34 0 1,-23 0-1,11 0-1,11 0 2,0 0-2,-10 0 3,-1 0-4,-22 0 2,11 0 0,11 0 2,-11 0-4,23 0 3,-12 0-1,0 0 2,-11 0-5,11 0 6,-22 0-4,0 0 2,0 0-1,1 0-1,21 0 2,-22 0 0,0 0-3,11 0 2,-11 0 0,11 0 0,0 0 0,11 0 0,-21 0 2,10 0 0,11 0-6,-11 0 6,11 0-3,-22 0 1,34 0 0,-23 0 0,11 0 0,-11 0 0,11 0 0,0 0 0,-11 0 0,23 0 0,-12 0 0,0 0 0,11 0 0,1 0 0,-12 0 0,33 0 0,-22 0 0,1 0 3,-1 0-3,11 0 0,-11 0-1,1 0 2,10 0-2,-11 0 1,-22 0 0,34 0 0,-12 0 2,-22 0-3,33 0 1,-32 0 0,32 0 1,-33 0-3,11 0 2,-22 0 0,11 0 3,12 0-4,-23 0 1,0 0-2,22 0 5,-11 0-6,22 0 3,12 0 0,-34 0 4,-11 0-7,22 0 3,-11 0 0,11 0-1,-11 0 2,0 0-1,1 0 0,-12 0 0,0 0-1,0 0 2,11 0 0,-11 0 3,0 0-7,0 0 2,0 0 1,0 0 0,0 0 1,0 0-2,11 0 1,1 0 0,-12 0 1,22 0-2,-22 0 1,0 0 1,0 0 0,0 0 2,0 0 0,0 0-2,11 0-1,-11 0-1,12 0 5,10 0 0,-22 0 0,0 0-7,0 0 2,0 0 2,0 0 3,22 0-7,-11 0 1,-11 0 2,12 0 0,-12 0 2,0 0-2,0 0 0,0 0 4,0 0-8,22 0 8,-22 0 1,0 0 0,0 0 2,0 0 1,0 0 6,11 0-15,-10 0 4,-1 0 1,0 0 4,0 0 0,0 0 23,0 0-16,11 0 10,-11 0 7</inkml:trace>
    </iact:actionData>
  </iact:action>
</iact:actions>
</file>

<file path=ppt/ink/inkAction1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61.83575" units="1/cm"/>
          <inkml:channelProperty channel="Y" name="resolution" value="63.34311" units="1/cm"/>
          <inkml:channelProperty channel="T" name="resolution" value="1" units="1/dev"/>
        </inkml:channelProperties>
      </inkml:inkSource>
      <inkml:timestamp xml:id="ts0" timeString="2022-11-21T04:06:34.71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474">
    <iact:property name="dataType"/>
    <iact:actionData xml:id="d0">
      <inkml:trace xmlns:inkml="http://www.w3.org/2003/InkML" xml:id="stk0" contextRef="#ctx0" brushRef="#br0">4137 12014 0,'11'0'170,"12"0"-167,-12 0 1,22 0 1,-22 0-2,0 0 5,0 0-7,22 0 3,11 0-1,-10 0 1,-12 0 1,22 0-1,-11 0-1,-11 0 2,12 0-2,-1 0 2,11 0-1,0 0 0,0 0-1,-10 0 1,10 0 1,11 0-1,-11 0 2,1 0-2,-1 0 0,11 0-1,-10 0 2,-23 0-1,33 0 0,-11 0 0,0 0 1,-10 0-2,10 0 1,-11 0-1,-11 0 4,-11 0-5,0 0 2,11 0 0,-10 0-1,10 0 2,-11 0-1,0 0-1,11 0 5,-11 0-7,11 0 3,-11 0-1,22 0 6,-11 0-8,12 0 2,-12 0 0,11 0 2,-11 0-1,11 0 0,0 0-1,-21 0 2,-1 0 0,11 0-1,-11 0 1,11 0-2,-11 0 2,11 0-1,-11 0-1,0 0 2,11 0-1,-11 0-1,0 0 2,1 0-1,-1 0 1,22 0-2,-22 0 1,0 0-1,0 0 4,11 0-5,-11 0 2,22 0 0,-22 0 2,12 0-4,10 0 1,-22 0 2,22 0-2,-11 0 1,11 0 1,-11 0-2,12 0 6,-23 0-9,0 0 4,0 0 0,22 0-1,-22 0 2,11 0-1,-11 0 0,0 0 2,22 0-2,-21 0 0,-1 0 0,0 0-1,22 0 2,-11 0-1,33 0 0,-33 0 0,12 0 0,-12 0 0,11 0 0,-22 0 0,11 0 1,-11 0-2,11 0 0,0 0 2,-10 0 1,-1 0-4,0 0 1,11 0 2,-11 0 2,11 0-5,-11 0 1,0 0 2,11 0 1,-11 0-4,11 0 1,12 0 1,-23 0 4,11 0-7,-11 0 3,22 0 0,-11 0 3,11 0-5,-22 0 3,34 0-1,-1 0 2,-11 0-5,11 0 4,1 0-1,-12 0 3,11 0-6,-11 0 3,11 0-1,-21 0 5,10 0-7,0 0 3,-11 0 0,-11 0 4,0 0-7,22 0 2,-10 0 1,10 0 0,-22 0 1,0 0-2,0 0 1,11 0-1,-11 0 1,0 0 1,0 0-1,0 0 0,0 0 2,0 0-4,0 0 1,12 0 5,-12 0 1,0 0 1,0 0-2,0 0 0,0 0-4,0 0 4,11 0-5,-11 0 1,0 0 0,11 0 5,-11 0-5,12 0-1,-12 0 2,0 0-1,0 0-1,11 0 5,0 0 1,-11 0-1,0 0-4,0 0 1,11 22 1,0-22-1,-11 0 1,1 0-4,-1 0 1,0 0 2,0 0 2,0 0-7,11 0 7,-11 0-3,0 0 2,0 0-4,0 0 2,0 0 0,0 0-1,11 0 6,-11 0-6,1 0 6,-1 0 6,0 0 2,0 0 0,0 0 15,0 0 78,22 0-42,-22 0-65,0 0 2,0 0-1,22 0 0,-10 0 3,-12 0-6,11 0 3,-11 0-1,0 0 1,0 0 1,0 0-1,0 0 0,0 0 4,11 0-4,-11 0 9,11 0 6,-11 0-3,1 0 2,-1 0-10,11 0 0,-11 0 0,0 0-1,0 0 2,0 0 3,0 0 36,0 0 3</inkml:trace>
    </iact:actionData>
  </iact:action>
  <iact:action type="add" startTime="55454">
    <iact:property name="dataType"/>
    <iact:actionData xml:id="d1">
      <inkml:trace xmlns:inkml="http://www.w3.org/2003/InkML" xml:id="stk1" contextRef="#ctx0" brushRef="#br0">6516 12401 0,'11'0'194,"0"0"-183,11 0 36,0 0-46,-11 0 0,0 0 6,0 0 12,12 0 27,65 0-45,-77 0 1,11 0 4,-11 0 3,0 0 10,0 0-19,1 0 4,-1 0 0,0 0 1,11 0 38,166 0-43,-177 0 3,11 0 1,-11 0 2,0 0-5,0 0 4,11 0-1,-11 0-1,0 0 1,1 0 1,-1 0-1,0 0 3,0 0-7,22 0 5,-22 0-1,0 0 4,0 0-8,0 0 4,11 0 0,-11 0 4,0 0-7,0 0 1,1 0 3,21 0 2,-22 0-3,0 0 5,0 0-1,0 0 0,0 0 4,0 0-9,22 0 5,-22 0-5,0 0 1,0 0-1,1 0 1,-1 0 0,22 0 1,-22 0-2,0 0 1,0 0 1,0 0-1,11 0 0,-11 0-1,0 0 5,11 0 0,-11 0 1,12 0 0,-12 0-1,0 0 0,0 0-1,0 0-2,0 0 4,0 0-9,22 0 6,-22 0-1,0 0 0,0 0-3,0 0 9,0 0-3,12 0 3,-12 0 1,0 0 4,0 0-3,0 0-1,0 0 3</inkml:trace>
    </iact:actionData>
  </iact:action>
  <iact:action type="add" startTime="93592">
    <iact:property name="dataType"/>
    <iact:actionData xml:id="d2">
      <inkml:trace xmlns:inkml="http://www.w3.org/2003/InkML" xml:id="stk2" contextRef="#ctx0" brushRef="#br0">8574 13010 0,'11'0'119,"0"11"-116,0-11 2,0 0-1,0 0 0,11 0 20,22 0-23,-33 0 2,0-22 6,0 22 11,45-23-18,-45 23 0,11 0 2,0 0 0,-11-11 17,0 0-19,0 11-1,11-11 6,-11-11 13,-11 11 11,0 0-19,0 0-4,11 11-1,1-22 6,-12 11-6,0-11 1,0 11 8,0-1-11,0 1 15,0 0-8,0-11 5,0 0-12,0 11-1,0 0 3,0 0-6,0 0 3,0 0-1,0 0 6,0-11-8,0 11 2,0-1 1,0 1 5,0 0-6,0 0 1,0 0 5,0-11-8,0 11 1,0 0 1,0 0 1,0-11 3,0 0-5,-12 11 1,1 0 2,-11-1 2,11 1-6,0 11 3,11-11 0,0 0 3,-11 11 10,0 0-13,0 0 6,0 0-7,-11 0 2,11 0-1,-11 0 3,11 0-6,-1 0 2,-10 0 1,0 0 5,11 0-8,-33 0 2,0 0 1,-1 0 5,-10 0-9,11 0 4,-23 0 0,23 0-1,-11 0 3,11 0-4,22 0 3,-12 0-2,23 0 4,0 0-6,0 0 4,-11 0-2,11 0 4,0 0-6,-11 0 9,11 0-3,0 0 0,11 11 14,0 0 9,0 0-10,0 1-12,-22 21 0,22-22-4,-12 0-1,12 0 2,-11 22 4,11-22-8,0 11 0,0-11 4,0 11-2,0 1 4,0-12-5,0 22 1,0-11 2,0-11 1,0 0-4,0 11 2,0-11 0,0 0 3,0 0-6,0 0 3,0 1 2,0-1 0,0 11-5,0-11 4,0 0-1,0 0-1,0 0 6,0 0 3,11-11 12,1 11-16,-1-11 0,11 11 1,-11-11-7,11 22 2,-11-22 7,0 11-9,11 0-1,-11 0 1,0 1 4,0-1-1,0 22-4,0-22 5,12 22-2,-12-11 2,22 0-2,0-11 0,-22 0 5,11 0-7,0 23 0,0-1 1,12 0 1,-23-22 1,22 0-4,-22 0 5,0 11-2,22-22 2,-22 11-4,11-11 1,-11 0 0,1 0 6,21 0-8,-22 0 3,0 0 0,11 0 3,11 0-6,0 0 3,-11 0 0,23 0 4,21 0-7,-11 0 2,12 0 0,-23 0 1,-11 0 2,-22 0-3,0 0 0,0 0 2,0 0 3,1 0 70</inkml:trace>
    </iact:actionData>
  </iact:action>
  <iact:action type="add" startTime="97378">
    <iact:property name="dataType"/>
    <iact:actionData xml:id="d3">
      <inkml:trace xmlns:inkml="http://www.w3.org/2003/InkML" xml:id="stk3" contextRef="#ctx0" brushRef="#br1">14426 13010 0,'11'0'61,"0"0"-58,0 0 1,11 0 0,-11 0 1,0 0-2,0 0 2,0 0-2,0 0 2,0 0-2,0 0 2,12 0 3,-12 0-4,0 0 3,0-11 2,0 11-1,0 0-5,0-23 6,-11 12 1,22 0 1,-22 0 2,0 0-5,0 0 9,0 0-6,0-11-4,0 11 5,0 0 5,0 0-9,0 0 0,0 0-1,0 0 2,0-1 9,0-10-11,-11 11 14,-11 11-9,11 0-5,0 0-1,0 0-3,-11 0 0,11 0 1,-1 0 0,1 0 1,0 0 3,0 0-2,0 0 3,0 0-5,-11 0 0,11 0 0,0 0 0,0 0 5,-11 0-8,0 0 2,11 0 1,-12 0 4,-10 0-6,11 0 1,-11 0 2,11 0 2,0 0-6,11 0 2,0 0 2,-1 0 3,1 0-4,0 0 4,0 0 10,0 0-7,-11 0-4,22 22 6,0-11 6,0 1 1,0-1-6,0 0-1,0 0-1,0 0-5,0 0 2,0 11 3,0-11-5,-11-11 2,11 11-2,33-11 1,-22 11-4,0-11 1,0 0-1,0 0-1,1 0 16,10 0-18,-11 0 4,0 0-1,0 0 3,11 0-4,0 11 0,-11-11 2,0 0 0,0 11-3,0-11 3,0 0-1,0 0 2,12 0-4,-12 11 6,0 11 3,-11-10 6,11-1 7,0-11-17,0 0 1,0 0 1,11 0-1,-11 0 0,0 0 7,0 0-5,0 0-2,11 0 0,12 0 1,-23 0-5,0 0 0,0 0 3,11 0-7,-11 0 9,0 0 0,-22 0 23,-11 0-24,11 0 4,11 11 22,0 0-10,0 0-8,-11-11-9,11 11 8,0 11 9,22-22 2,-11 0-20</inkml:trace>
    </iact:actionData>
  </iact:action>
  <iact:action type="add" startTime="101644">
    <iact:property name="dataType"/>
    <iact:actionData xml:id="d4">
      <inkml:trace xmlns:inkml="http://www.w3.org/2003/InkML" xml:id="stk4" contextRef="#ctx0" brushRef="#br1">13917 14381 0,'11'0'24,"0"0"30,0 0-49,11 0-2,-11 0 3,22 0-3,-22 0 1,23-11-1,-23 0 4,0 11-3,11 0 0,-11 0-1,11 0 3,-11 0-4,0 0 2,0 0 0,0-11 4,0 0-4,23-11 5,-23 11-6,-11 0 1,11 0 1,0 0 3,0 0-1,-11 0 2,0-11-2,0 10 2,11 1-1,-11-11 0,0 11-5,0-11 1,0 11 6,0 0-10,0 0 4,0 0 1,0 0-2,0 0 2,0-11-1,0 11-1,0-1 7,0 1-10,0 0 2,0 0 2,0 0 4,0-22 4,0 22 1,0 0 3,-11 11 4,-11 0 0,-34 0-16,34 0 0,-33-22-1,11 22 3,-1 0-2,1 0 1,-11 0-2,33 0 1,-11 0 1,-12 0-1,34 0 0,0 0-1,0 0 5,-11 0 0,11 0 0,-11 0 1,11 0-1,0 0-5,-11 11 2,11-11 2,-1 11-2,-10 11 3,0-22-4,11 0 0,0 11-1,0 11 6,-11 0-6,22-11 1,-22 0 6,22 12-10,0-12 4,-22 11-1,11-11 3,0 11-2,-12-11 1,12 0-1,0 0-1,0 0 1,0 0 1,0 0-1,0 0-1,11 23 2,0-12-1,-22 11 0,22 0-1,0-22 2,0 0-1,0 0-1,0 0 1,0 0 2,0 12-4,0-12 2,0 0 1,0 0 1,0 0 0,0 0 2,0 0-1,0 11-2,0-11 3,0 0 0,0 0 0,0 0-3,0 0 4,11 0-2,11 12 2,-11-12-1,0-11-4,0 0 3,0 11-3,0-11 1,0 0 3,12 11-5,-1-11 6,-11 0-4,0 0-2,0 11 0,22-11 2,-22 0-2,0 11 2,22-11-1,-22 0 0,1 0 2,-1 0-5,11 11 8,0-11-2,-11 0-7,0 0 5,0 0-1,0 22 5,0-11 0,0-11-6,11 0 2,-11 0-1,12 0-1,-12 0 5,0 0-7,11 0 3,0 0 0,-11 0 4,0 0-7,0 0 2,0 0 0,11 0 1,0 0 5,-11 0 2,1 0 6,-1 0-8,11 0 0,-11 0-8,0 0 1,0 0 2,0 0 0,0 0-1,0 0 1,11 0 1,-11 0-2,0 0 4,0 0 0,-11 11 30,11 0-21,1 0-5,-1-11-2,22 0-1,-22 0-1,0 0-1,0 0-4,0 0 7</inkml:trace>
    </iact:actionData>
  </iact:action>
  <iact:action type="add" startTime="103504">
    <iact:property name="dataType"/>
    <iact:actionData xml:id="d5">
      <inkml:trace xmlns:inkml="http://www.w3.org/2003/InkML" xml:id="stk5" contextRef="#ctx0" brushRef="#br1">15012 13430 0,'0'11'83,"0"33"-80,0-10 1,0-12 5,0 33-8,-22-11 1,22 0 3,0 12 3,0 10-7,0-22 1,0-21 3,0 32 4,-11-33-8,11 33 3,0-10-1,-22-12 1,22 11 1,0-33-1,0 22 0,0-11-1,0 12 3,0-12-3,0-11 1,0 11 0,0-11 1,0 0-2,0 11 1,0 11 0,0-22-1,0 0 2,0 12-2,0 10 1,0 0 0,0-22 1,0 11-2,0-11 1,0 0 4,0 11-7,0-11 3,0 0 0,0 1-1,0-1 2,0 0-1,0 0 0,0 11 5,0-11-9,0 0 3,0 0 2,0 0 3,0 0-7,0 0 3,0 0 0,0 11 4,0 1-7,0-12 2,0 0 1,0 22-1,0-22 3,0 0-3,0 0 0,0 0 7,0 0-9,0 22 4,11-33 64,0 0-55,0 0-6,0 0 5,0-11-6</inkml:trace>
    </iact:actionData>
  </iact:action>
  <iact:action type="add" startTime="104722">
    <iact:property name="dataType"/>
    <iact:actionData xml:id="d6">
      <inkml:trace xmlns:inkml="http://www.w3.org/2003/InkML" xml:id="stk6" contextRef="#ctx0" brushRef="#br1">15056 13364 0,'11'0'63,"23"0"-2,-23 0-57,0 0 0,0 0 0,0 0 0,0 0 4,0 0-7,11 0 2,-11 0 1,0 0 4,0 0-6,0 11 0,0-11 2,0 0 0,-11 22 1,0-11-3,0 0 3,0 0 2,0 0 2,0 0-5,0 0-1,0 22 2,0-22-1,0 1 2,0-1-3,0 0 1,0 0 0,23 11 1,-12-11 1,0 0-4,-11 0 6,0 0 0,22 0-4,0 44-1,-22-43 5,11-1-2,-11 11 4,0 0-9,0-11 3,0 0-1,-11-11 5,11 11-3,-11-11-2,-11 0 7,22 11-7,0 0 5,0 0 0,0 11-5,0-11 11,0 0-9,0 12 6,-11-12-10,0 22 2,0-22 3,-1 0-1,-21 0-3,22 0 2,0 11 0,0-11 2,0 0-4,-22 0 2,22 0 0,0 1-1,0 10 1,0-22 1,-12 0-1,12 11 4,0-11 0,0 0 0,0 0 0,0 0-1,0 0 2,-11 0-2,11 0 2,0 0 1,0 0-2,0 0 1,0 0 8,22 0 50,0 0-64,0 0 1,22 0 5,-11 0-8,11 0 2,-11 0 0,34 0 1,-12 0 2,-33 0-2,22 0 1,12 0 2,-1 0-6,0 0 3,11 0 0,-33 0 4,23 0-7,10 0 2,-11 0 1,-11 0 5,-10 0-9,10 0 3,-11 0 1,-11 0-1,11 0 3,-11 0-3,0 0 5,0 0 4,0 0-9,0 0 5,23 0 1,-23 0-2,0 0-6,0 0 3,0 0 0,0 0 4,0 0-7,-11 11 16,0 0-10,0 0-3,0 0 0,0 22 5,0-22-1,0 11-4,0-11 0,0 0-1,0 23 6,0-23-5,0 0 5,0 0-8,0 0 5,0 11-2,0-11 2,0 0 0,0 0 1,-11 0-3,11 0 1,-22 11-1,11-10 4,11-1-5,0 0 2,0 0 3,-22 0-7,11 22 2,11-22 1,-12 11-1,12 11 4,-11-22-3,0 0 1,11 23 1,-22-23-4,11 11 2,0-11-1,0 22 1,-22 0 0,0-22 1,-12 11-1,12 1-1,22-1 2,-22-11-1,11 0-1,-11 22 1,22-22 1,-23 0-1,23 11-1,0-11 1,-22 0 2,11 0-4,11 1 3,-11 10-1,11-22 2,0 11 0,0-11 2,0 0 11,-1 0-3,1 0 3,-11 0-3,11 0-4,0 0-4,0 0 0,0 0 0,0 0 8,0 0 4,22 0 24,0 0-34,0 0-7,0 0 1,22 0 1,-22 0-2,12 0 5,32 0-7</inkml:trace>
    </iact:actionData>
  </iact:action>
  <iact:action type="add" startTime="106903">
    <iact:property name="dataType"/>
    <iact:actionData xml:id="d7">
      <inkml:trace xmlns:inkml="http://www.w3.org/2003/InkML" xml:id="stk7" contextRef="#ctx0" brushRef="#br1">16705 13474 0,'-22'0'16,"22"22"-12,-12 1 0,1 10 5,-11 0-8,22-11 2,11-22 0,-11 22 7,0 33-10,-11-10 2,0 10 2,-11-11 1,11 23-2,-11 32 2,0-55-2,22-10 4,0 32-3,0 0-1,0 1 1,-11-23 0,0 0 2,-11 12-3,10-12 0,-10 11 2,11-11 1,-11 1-4,22 10 3,0-11 4,0 0-8,0 12 1,0-12 2,0 0 6,-11 1-9,-11 10 0,11-11 3,-11 11 0,11-10 3,-11-1-7,11-11 4,-1 0 1,12-22 2,0 0-6,0 0 2,0 1 2,0 10 3,0-11-7,0 0 2,0 0 1,0 0-1,0 0 8,0 0-3,0 11-1,0-11 5,0-33 45,0 11-41,12 11-4,-1 0 4,0 0-16</inkml:trace>
    </iact:actionData>
  </iact:action>
  <iact:action type="add" startTime="107801">
    <iact:property name="dataType"/>
    <iact:actionData xml:id="d8">
      <inkml:trace xmlns:inkml="http://www.w3.org/2003/InkML" xml:id="stk8" contextRef="#ctx0" brushRef="#br1">16683 12866 0,'0'0'1,"0"11"2,0 11 1,0-11 1,0 11 1,0-11-4,0 0 12,0-33-3,0 33-7,0 0 1,0 0-1,0 0 0,0 0 2,0 1-5,0 21 4,0-22-2,-12 0 12,12 0-1</inkml:trace>
    </iact:actionData>
  </iact:action>
  <iact:action type="add" startTime="108186">
    <iact:property name="dataType"/>
    <iact:actionData xml:id="d9">
      <inkml:trace xmlns:inkml="http://www.w3.org/2003/InkML" xml:id="stk9" contextRef="#ctx0" brushRef="#br1">16550 13076 0</inkml:trace>
    </iact:actionData>
  </iact:action>
  <iact:action type="add" startTime="108699">
    <iact:property name="dataType"/>
    <iact:actionData xml:id="d10">
      <inkml:trace xmlns:inkml="http://www.w3.org/2003/InkML" xml:id="stk10" contextRef="#ctx0" brushRef="#br1">16638 13397 0,'22'0'71,"12"0"-68,10 0 1,0 0 5,11 0-9,12 0 3,66 0 1,-34-11 6,23 22-9,-34 11 1,-32-22 1,-12 0 4,-11 0-3,-22 0 1,-11 22 11,0-11-5,0 0-8,0 22 6,0-22-4,0 1-3,0-1 3,0 0-1,11 11 2,-11-11-4,0 0 2,11 11 0,0 11-1,11-22 3,1 34-3,-1-1 1,-11 11 3,-11-11-5,22 12 1,-22-12 0,0-22 6,0 11-8,0 0 2,0-10 1,0 10-1,0-11 3,0-11-2,0 22-1,0-22 1,0 0 2,0 0-3,0 0 1,0 0 5,0 12-8,0-12 0,0 0 4,0 0-2,0 0 4,0 0-3,0 0 0,0 11 4,0-11-7,0 0 2,0 0 0,0 0 2,0 0-2,0 0 1,0 0 0,0 12 1,0-12 1,0 0-5,0 0 4,0 0 3,-22 0-1,11-11-2,11 11 2,-11-11-6,0 0 2,-12 0 1,-32 0 5,11 0-8,0 0 2,-23 0 1,12 0 4,11 0-7,-1 0 2,1 0 0,11 0 2,22 0 0,-33 0-2,22 0 3,-1 0 2,12 0-8,0 0 7,0 0 5,0 0 1,0 0 5,0 0-16,-11 0 1,11 0 2,0 0-2,0 0 2,0 0-2,0 0 2,-23 0-2,23 0 1,0 0 1,0 0-1,0 0 4,0 0-7,0 0 6,-11 0 0,11 0 20,0 0-19,0 0-8,-11 0 4,-34 0 0,45 0 4,-33 0-7,-45 22 1,45-22 2,-11 22 6,-11-22-9,21 0 1,34 0 2,0 0 0,22 0 99,0 0-99,11 0-1,-11 0 1,34 0 0,21 0 0</inkml:trace>
    </iact:actionData>
  </iact:action>
  <iact:action type="add" startTime="110816">
    <iact:property name="dataType"/>
    <iact:actionData xml:id="d11">
      <inkml:trace xmlns:inkml="http://www.w3.org/2003/InkML" xml:id="stk11" contextRef="#ctx0" brushRef="#br1">17999 13651 0,'22'0'51,"-11"0"-48,11 0 1,-11 0 1,0 0 2,34 0-4,-1 0 1,22 0 0,1 0 2,-12 0-4,11 0 2,-44 0 0,34 0 2,-1 0-4,0 0 2,-44 0-1,12 0 5,-12 0-7,11 0 3,-11 0 8,0 0 7,11 0 2,-11 0-13,11 0 0,-11 0 0,0 0 18,0 0-6,0 0-12,1 0 0,-1 0-5,11 0 1,-11 0 1,0 0-2,11 0 6,-11 0-5,0 0 7,11 0 34</inkml:trace>
    </iact:actionData>
  </iact:action>
  <iact:action type="add" startTime="111843">
    <iact:property name="dataType"/>
    <iact:actionData xml:id="d12">
      <inkml:trace xmlns:inkml="http://www.w3.org/2003/InkML" xml:id="stk12" contextRef="#ctx0" brushRef="#br1">18065 13596 0,'0'0'0,"0"11"4,0 0-1,0 0 2,0 0-1,0 22-1,0-22 4,-11 1-6,11-1 4,0 11-2,-11 0 5,11 0-7,0-11 3,0 11 0,0 11-1,0 1 2,0-23-1,0 0 2,0 0 6,33-11-8,-33 11 4,0 0 0,0 22-5,0-22 2,0 0-2,0 0 1,-11 22 4,11-22-1,0 1-3,0-1 3,0 33-6,0 0 1,-11 11 2,11-32-1,0 10 4,0 11-5,0 0 2,0-11 0,0 12 2,0-1-5,0-11 3,0-11 0,0 11 4,0 12-7,0-12 3,0-11-1,0 0 6,0 0-8,-11 11 2,0-22 3,11 1 0,0-1-4,-22 0 1,22 0 2,0 11-2,0 0 1,0 0 0,0 11 0,0-22 0,0 23 2,0-12-2,0-11 0,0 0 5,0 11-8,0-11 1,0 0 1,0 0 6,0 0-8,0 0 2,0 0 0,0 11 7,0-11-9,0 1 4,0 10 7,0-11-4,0 11-4,0-11 1,0 0 3,0 0-5,0 0 7,0 0-2,0 0 45,0 0-33,0 11 8,0-11-10,0 1-12,0-1 5,0 0-4,0 0 1,11-11 27,0 0-19</inkml:trace>
    </iact:actionData>
  </iact:action>
  <iact:action type="add" startTime="113093">
    <iact:property name="dataType"/>
    <iact:actionData xml:id="d13">
      <inkml:trace xmlns:inkml="http://www.w3.org/2003/InkML" xml:id="stk13" contextRef="#ctx0" brushRef="#br1">18154 14547 0,'11'0'117,"0"0"-114,0 0 2,11 0-1,-22-11 6,11 11-2,0 0 4,0 0-4,0 0 0,0 0 0,23 0-1,-23 0 2,0 0-1,11 0 0,0 0 0,-11 0 8,11 0 34,-11 0-38,0 0 8,0 0 4,12 0 9,-12 0-26,0 0 1,0 0-7,0 0 3,0 0 0,0 0-1,11 0 2,-11 0-1,0 0-1,0 0 7,0 0-5,0 0-2,0 0 23,12 0-3,-1 0-8,-11 0-6,22 0-5,-22 0 0,0 0 0,0 0 3,0 0 12,0 0 1,0 0 68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61.83575" units="1/cm"/>
          <inkml:channelProperty channel="Y" name="resolution" value="63.34311" units="1/cm"/>
          <inkml:channelProperty channel="T" name="resolution" value="1" units="1/dev"/>
        </inkml:channelProperties>
      </inkml:inkSource>
      <inkml:timestamp xml:id="ts0" timeString="2022-11-21T04:28:52.5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52416">
    <iact:property name="dataType"/>
    <iact:actionData xml:id="d0">
      <inkml:trace xmlns:inkml="http://www.w3.org/2003/InkML" xml:id="stk0" contextRef="#ctx0" brushRef="#br0">5332 11483 0,'11'0'65,"0"0"-63,0 0 2,0 0 1,0 0 41,476 22-43,-431-22 0,-12 0 0,0 0 5,22 0-7,1 0 2,99-11 5,-78 11-2,-21 0-1,-1 0 1,-44 0-5,22 0 3,12 0 0,-12 0 3,0 0-5,-11 0 2,12 0-1,-1 0 5,-11 0-6,11 0 1,-10 0 0,-12 0 5,33 0-6,-33 0 1,-11 0 1,22 0 4,-22 0-2,0 0-2,1 0-3,-1 0 5,22 0-4,-11 0 2,11 0 0,-22 0 3,11 0-5,34 0 1,-34 0 8,22 0-10,0 0 4,-11 0-2,23 0 5,-34 0-3,11 0-1,11 0 3,1 0-4,-12 0 2,-11 0 4,33 0-8,-11 0 0,-10 0 4,10 0-1,-22 0 2,0 0-5,0 0 4,22 0-1,-10 0-1,-12 0 1,11 0 1,-11 0-1,0 0-1,-11 0 1,11 0 1,-11 0-1,1 0 4,10 0-7,-11 0 2,0 0 0,0 0 1,0 0 2,22 0-4,-11 0 2,-11 0 0,11 0 3,-11 0-6,1 0 4,-1 0-2,0 0 4,0 0-5,22 0 2,-11 0 0,11 0 3,-11 0-4,12 0 1,-12 0 5,33 0-7,-44 0-1,0 0 2,11 0 6,0 0-5,0 0-1,12 0 2,-23 0-2,11 0 2,-11 0-1,0 0 0,11 0-1,-11 0 1,0 0 1,11 0-2,12 0 6,-23 0-7,0 0 0,11 0 2,11 0 4,0 0-6,-11 0 0,11 0 2,-21 0 5,10 0-8,11 0 1,-22 0 1,11 0 8,0 0-8,-11 0 6,11 0-1,-11 0 0,0 0-1,1 0 2,10 0-3,-11 0-5,0 0 4,0 0-1,0 0 2,0 0-4,0 0 2,11 0 0,-11 0 4,0 0-1,0 0 2,0 0-2,0 0 2,1 0 3,21 0 3,-22 0 0,0 0 5,0 0 4,0 0 29</inkml:trace>
    </iact:actionData>
  </iact:action>
  <iact:action type="add" startTime="68715">
    <iact:property name="dataType"/>
    <iact:actionData xml:id="d1">
      <inkml:trace xmlns:inkml="http://www.w3.org/2003/InkML" xml:id="stk1" contextRef="#ctx0" brushRef="#br0">8861 10675 0,'11'0'190,"0"0"-187,0 0 5,0 0-6,0 0 1,12 0 1,-12 0-1,0 0 3,0 0-4,0 0 2,0 0 6,22 0-9,-11 0 4,-11 0-1,0 0 2,11 0-5,-10 0 4,10 0-1,-11 0 3,0 0-5,22 0 1,-11 0 0,11 0 6,0 0-7,12 0 0,-1 0 2,0 0 4,12 0-7,10 0 2,-44 0 1,44 0 0,-21 0-1,21 0 2,-11 0-2,-10 0 2,-1 0-2,22 0 2,-10 0-1,-12 0 0,22 0 2,-22 0-5,1 0 4,10 0-2,11 0 1,-21 0 0,-1 0 1,22 0 0,-21 0 2,21 0-5,-33 0 2,33 0-1,-21 0 4,10 0-6,-11 0 4,1 0-2,21 0 5,-22 0-6,11 0 1,-10 0 1,-1 0 4,-11 0-7,-11 0 2,11 0 0,-10 0 6,10 0-8,11 0 2,-11 0 1,-11 0 0,34 0 1,-12 0-2,0 0 1,0 0-1,23 0 4,-12 0-5,-11 0 2,1 0 0,-1 0-1,22 0 2,-10 0-1,-34 0-1,33 0 5,-11 0-5,-22 0 1,34 0 0,-12 0 2,-11 0-4,11 0 2,1 0 0,-1 0 2,11 0-4,-11 0 2,1 0-1,-1 0 5,22 0-6,-10 0 1,-12 0 1,0 0 4,0 0-7,12 0 2,10 0 0,0 0 1,-43 0 2,32 0-4,-11 0 2,-22 0 0,11 0 2,-10 0-4,10 0 3,0 0-2,-22 0 4,11 0-5,-11 0 2,0 0-1,22 0 4,-10 0-5,10 0 4,0 0-2,-11 0 1,11 0-2,-11 0 1,23 0 0,10 0 2,-11 0-4,0 0 1,23 0 2,-12 0 1,-11 0-5,1 0 3,-1 0 0,22 0 4,-10 0-6,-12 0 2,0 0 0,0 0 3,12 0-5,-12 0 0,0 0 2,11 0 4,-10 0-7,-1 0 3,0 0-1,12 0 6,-12 0-8,0 0 2,0 0 1,12 0 4,10 0-7,-22 0 2,0 0 1,45 0 0,-45 0-1,-11 0 4,-22 0-4,1 0 1,-1 0 1,11 0-2,-11 0 1,0 0 6,11 0-10,-11 0 3,11 0 0,-11 0 1,0 0 3,0 0-5,0 0 2,0 0 0,1 0 2,10 0-4,-11 0 2,0 0 0,0 0 3,0 0-7,0 0 5,22 0-1,-22 0 3,0 0-6,0 0 3,0 0-1,0 0 6,1 0-7,10 0 4,-33 0 20,33 0-14,0 0-8,0 0 0,-11 0 0,0 0 5,0 0-8,0 0 1,0 0 2,0 0 0,11 0 1,-10 0 1,-1 0 3,0 0 2,0 0 7,0 0-6,0 0-4,0 0 0,11 0-4,-11 0 4,0 0-6,0 0-1,0 0 4,0 0 3,0 0-6,12 0 0,-12 0 4,0 0 2,0 0-4,0 0 4,0 0 4,0 0 0,11 0 77</inkml:trace>
    </iact:actionData>
  </iact:action>
  <iact:action type="add" startTime="74845">
    <iact:property name="dataType"/>
    <iact:actionData xml:id="d2">
      <inkml:trace xmlns:inkml="http://www.w3.org/2003/InkML" xml:id="stk2" contextRef="#ctx0" brushRef="#br0">7677 9204 0,'12'0'124,"21"0"-122,-11 0 2,-11 0 4,33 0-6,0 0 1,23 0 0,-12 0 6,-11 0-9,23 0 4,21 0 2,1 0 0,-23 0-4,-33 11 2,12-11 0,-12 0 3,-33-11-6,22 11 3,44 0 0,-22 0 4,23 0-7,21 0 2,-21 0 1,-12 0 4,11 0-7,-21 0 2,-1 0 1,0 0-1,11 0 3,12 0-3,-1 0 1,1 0 1,-1 0-1,-22 0-1,0 0 0,45 0 1,-23 0 0,-21 0 1,10 0-1,11 0-1,1 0 5,-23 0-6,0 0 1,0 0 1,12 0 1,-34 0 0,44 0-1,-33 0 0,12 0 2,-1 0-4,22 0 1,-10 0 1,32 0 4,-21 0-6,-1 0 1,22 0 1,1 0 3,-1 0-6,1 0 3,-23 0-1,1 0 6,-1 0-8,0 0 2,1 0 1,-1 0 0,-22 0 1,12 0 0,-12 0-2,0 0 6,12 0-8,-12 0 2,0 0 1,0 0 4,12 0-6,-34 11 2,33-11 0,-11 0 1,1 0 0,21 0-1,-22 0 0,11 0-1,-10 0 2,21 0-1,-22 0 0,12 0 2,-12 0-5,-22 0 4,11 0 0,-11 0 1,0 0-4,1 0 2,-12 0 0,0 0 3,0 0-6,22 0 2,-22 0 2,0 0 2,0 0-6,0 0 11,11 0-6,0 0-1,-10 0 4,-1 0-7,0 0 0,11 0 1,-11 0 2,0 0 0,0 0-3,0 0 2,0 0 3,0 0-3,22 0 0,-22 0 0,0 0-1,1 0 3,-1 0-4,0 0 2,11 0 6,-11 0-9,0 0 5,0 0 2,0 0 0,0 0-4,0 0 3,11 0-5,-11 0 1,0 0 0,0 0 5,12 0-7,-1 0 3,-11 0 0,0 0 4,0 0-4,0 0 4,0 0 4,0 0 18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61.83575" units="1/cm"/>
          <inkml:channelProperty channel="Y" name="resolution" value="63.34311" units="1/cm"/>
          <inkml:channelProperty channel="T" name="resolution" value="1" units="1/dev"/>
        </inkml:channelProperties>
      </inkml:inkSource>
      <inkml:timestamp xml:id="ts0" timeString="2022-11-21T04:06:34.71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16924">
    <iact:property name="dataType"/>
    <iact:actionData xml:id="d0">
      <inkml:trace xmlns:inkml="http://www.w3.org/2003/InkML" xml:id="stk0" contextRef="#ctx0" brushRef="#br0">9979 11052 0,'11'0'130,"0"0"-125,0 0 3,0 0 12,22 0-18,-22 0 3,0 0 4,0 0 9,44 0-16,-43 0 2,-1 0 0,0 0 19,55 0-20,-55 0-1,0 0 6,11 0 12,-11 0-17,11 0-2,-10 0 3,-1 0 6,22 0 5,0 0-14,-22 0 3,11 0 0,-11 0 0,0 0 17,11 0-21,-11 0 2,1 0 11,10 0-6,-11 0 6,0 0-2,55 0 10,-44 0-18,-11 0 1,0 0 1,0 0 5,23 0-9,-23 0 4,0 0 2,0 0-5,0 0 2,0 0 1,11 0 3,-11 0-1,0 0 2,0 0-5,0 0 4,0 0-4,0 0 0,12 0 1,-12 0 2,0 0-7,0 0 4,0 0 1,0 0 3,0 0-7,0 0 2,11 0 0,-11 0 6,0 0-2,0 0 6,0 0-1,0 0-5,1 0-2,10 0 1,-11 0-5,0 0 6,0 0 2,11 0-7,11 0-2,-22 0 4,0 0 0,22 0 2,-10 0-4,-12 0 3,11 0 6,-11 0 65</inkml:trace>
    </iact:actionData>
  </iact:action>
  <iact:action type="add" startTime="118433">
    <iact:property name="dataType"/>
    <iact:actionData xml:id="d1">
      <inkml:trace xmlns:inkml="http://www.w3.org/2003/InkML" xml:id="stk1" contextRef="#ctx0" brushRef="#br0">9879 11837 0,'11'0'84,"0"0"-81,11 0 1,11 0 1,-22 0-1,1 0 2,21 0-4,-22 0 1,11 0 1,11 0 0,-11 0 1,11 0-1,-22 0-1,1 0 6,32 0-8,-33 0 0,11 0 4,11 0 1,-22 0-2,0 0 0,0 0 1,11 0 2,-10 0-5,-1 0 0,0 0 2,0 0 5,0 0-8,0 0 1,11 0 2,-11 0 5,0 0-8,0 0 2,0 0 4,0 0 1,0 0-4,11 0-1,-10 0 5,-1 0-3,0 0-1,0 0 3,0 0-5,0 0 1,0 0 1,11 0 4,-11 0-7,0 0 2,0 0 0,0 0 7,0 0-9,0 0 1,12 0 2,-12 0 5,0 0-8,0 0 3,0 0 0,0 0 4,0 0-7,11 0 2,-11 0 6,0 0-6,0 0 5,0 0-3,0 0 0,0 0-2,12 0 1,-12 0 5,11 0-7,11 0-1,-22 0 3,0 0 6,0 0-8,0 0-2,0 0 4,0 0 0,11 0 2,-11 0-4,1 0 7,-1 0-3,0 0-4,0 0 1,0 0 1,22 0 4,-22 0-4,0 0 0,0 0 4,0 0-6,11 0 2,-11 0 0,0 0 3,1 0-2,-1 0 4,0 0-2,0 0 6,11 0 3,-11 0-5,0 0-2,0 0-1,11 0-1,-11 0-3,11 0 1,-11 0 3,0 0 0</inkml:trace>
    </iact:actionData>
  </iact:action>
  <iact:action type="add" startTime="125301">
    <iact:property name="dataType"/>
    <iact:actionData xml:id="d2">
      <inkml:trace xmlns:inkml="http://www.w3.org/2003/InkML" xml:id="stk2" contextRef="#ctx0" brushRef="#br0">9879 13762 0,'22'0'151,"22"0"-148,23 0 1,-12 0 1,-33 0 18,133 0-22,-144 0 7,0 0 16,0 0 9,22 0-29,-22 0 4,1 0 14,-1 0-21,0 0 31,0 0-31,0 0 7,0 0 1,11 0 6,11 0-14,-22 0 2,22 0 1,-22 0 0,1 0 17,54 0-19,-55 0-1,11 0 2,-11 0 4,11 0 0,-11 0-6,0 0 8,0 0-2,1 0-3,-1 0 0,22 0 5,-11 0-5,11 0 0,11 0 4,1 0-6,10 0 0,33 0 1,-21 0 7,-1 0-9,12 0 1,-12 0 3,-11 0 4,-33 0-9,12 0 2,-23 0 2,0 0 0,0 0 0,0 0 4,11 0 9,-11 0 10,0 0-9,0 0-10,0 0 0,0 0 0,0 0 4,11 0 276</inkml:trace>
    </iact:actionData>
  </iact:action>
  <iact:action type="add" startTime="163275">
    <iact:property name="dataType"/>
    <iact:actionData xml:id="d3">
      <inkml:trace xmlns:inkml="http://www.w3.org/2003/InkML" xml:id="stk3" contextRef="#ctx0" brushRef="#br0">9027 6560 0,'22'0'124,"-11"0"-121,11 0 1,12 0 0,-12 0 0,33 0 5,-11 0-7,1 0 3,43 0-1,-22 0 2,1 0-5,-23 0 4,45 0-1,-23 0-1,22 0 1,1 0 1,11 0-1,-56 22 3,22-22-6,45 0 3,-23 0 0,-21 0 4,-1 0-7,0 0 2,1 0 0,21 0 7,12 0-9,-34 0 3,1 0-1,-1 0 5,-22 0-6,23 0-1,-23 0 3,-11 0 0,-11 0 2,11 0-5,-22 0 3,0 0 1,1 0-2,-1 0 1,0 0 0,22 0 0,-22 0 4,33 0-6,-22 0 1,0 0 2,12 0 2,21 0-5,-11 0 2,0 0 0,23 0-1,-34 0 1,11 0 0,-11 0 1,-22 0 2,1 0-6,-1 0 2,0 0 1,0 0 5,0 0-7,11 0-1,-11 0 8,0 0 2,0 0 5,0 0 5,0 0 6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61.83575" units="1/cm"/>
          <inkml:channelProperty channel="Y" name="resolution" value="63.34311" units="1/cm"/>
          <inkml:channelProperty channel="T" name="resolution" value="1" units="1/dev"/>
        </inkml:channelProperties>
      </inkml:inkSource>
      <inkml:timestamp xml:id="ts0" timeString="2022-11-21T04:06:34.71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90212">
    <iact:property name="dataType"/>
    <iact:actionData xml:id="d0">
      <inkml:trace xmlns:inkml="http://www.w3.org/2003/InkML" xml:id="stk0" contextRef="#ctx0" brushRef="#br0">21063 6239 0,'22'0'100,"34"0"-96,-12 0 0,-22 0 0,33 0 0,-10 0 18,165 0-21,-166 0 2,-11 0-1,34 0 2,-45 0 0,-11 0 39,66 0-41,-66 0 0,23 0 21,-1 0-22,-11 0 3,-11 0 0,0 0 0,0 0 16,33 0-18,-22 0 0,1 0 2,-12 0-1,0 0 20,77 0-22,-77 0 1,0 0 1,0 0 1,0 0 5,1 0-6,-1 0 11,11 0 2,-11 0-9,0 0 2,0 0-7,0 0 0,0 0 2,22 0 0,-11 0 1,-11 0-3,23 0 3,-12 0-1,11 0 2,-11 0-4,0 0 2,-11 0 0,0 0-1,0 0 2,0 0-1,1 0 4,-1 0 40,11 0-34,-11 0-11,0 0 3,0 0-3,0 0 1,0 0 5,0 0-9,11 0 3,-11 0 1,0 0 0,0 0 1,12 0 2,-12 0-3,11 0 16,-11 0 29,0 0-41,11 0 2,-11 0-7,11 0 2,-11 0 3,0 0 0,0 0 4,0 0 212,0 0-35,23 0-169,-23 0-18,0 0 1,0 0 2,0 0 3,0 0 3,11 0 10,-11 0 81,0 0 99,0 0-193</inkml:trace>
    </iact:actionData>
  </iact:action>
  <iact:action type="add" startTime="105685">
    <iact:property name="dataType"/>
    <iact:actionData xml:id="d1">
      <inkml:trace xmlns:inkml="http://www.w3.org/2003/InkML" xml:id="stk1" contextRef="#ctx0" brushRef="#br0">18276 11118 0,'11'0'191,"22"0"-186,-11 0 15,133 0-19,-133 0 0,11 0 4,-22 0-1,0 0 18,56 0-20,-56 0 2,0 0 1,11 0 17,100 0-21,-78 0 1,0 0 2,11 0-1,12 0 21,143 0-22,-122 0 1,-21 0 1,-12 0 0,-11 0 23,111 0-25,-122 0 1,-21 0 4,10 0-6,11 0 3,-22 0 0,0 0-1,0 0 2,11 0-1,-11 0-1,0 0 6,0 0-7,11 0 6,1 0 0,-12 0 1,0 0-1,0 0 12,0 0-8,0 0-8,0 0 4,0 0 3,11 0 2</inkml:trace>
    </iact:actionData>
  </iact:action>
  <iact:action type="add" startTime="113741">
    <iact:property name="dataType"/>
    <iact:actionData xml:id="d2">
      <inkml:trace xmlns:inkml="http://www.w3.org/2003/InkML" xml:id="stk2" contextRef="#ctx0" brushRef="#br0">20776 8009 0,'11'0'9,"11"0"11,-11 0-18,0 0-1,0 0 4,0 0 4,0 0-8,22 0 1,-10 0 2,32 11 5,33-11-7,-43 22-1,21-22 3,22 12 3,-43-12-4,21 0 1,12 22 0,-12-11 5,0 11-9,34 0 3,22 0 0,32-11 7,-32 11-9,-33 0 1,65 1 4,1-1 2,22 0-6,-44 0 1,11 0 1,11 0-2,-33 0 4,-1 0-3,12-11 0,-11 12 7,-1-23-9,-76 0 3,-12 0 0,-22 0-1,0 0 3,0 0 9,0 0 23,0 0-5,0 0 121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61.83575" units="1/cm"/>
          <inkml:channelProperty channel="Y" name="resolution" value="63.34311" units="1/cm"/>
          <inkml:channelProperty channel="T" name="resolution" value="1" units="1/dev"/>
        </inkml:channelProperties>
      </inkml:inkSource>
      <inkml:timestamp xml:id="ts0" timeString="2022-11-21T04:06:34.71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28116">
    <iact:property name="dataType"/>
    <iact:actionData xml:id="d0">
      <inkml:trace xmlns:inkml="http://www.w3.org/2003/InkML" xml:id="stk0" contextRef="#ctx0" brushRef="#br0">4768 8054 0,'22'0'131,"44"33"-129,1-33 1,-12 11 1,-11 11 3,23-22 1,-1 11-8,12 11 4,-12-11 0,56 33 4,10 1-7,-32-1 1,-12-33 2,12 11 6,22-22-9,-1 22 0,34 0 6,-33-22-4,0 0 2,-34 0-1,34 0 0,0 22 0,-1 1 0,1-23 0,-34 0 0,12 0-1,11 0 3,-12 0-3,-10 0 1,-1 0 0,1 0 1,10 0-2,-10 0 0,-1 0 1,1 0 3,32 0-5,-32 0 2,11 0 0,-12 11 3,45 11-7,-12 0 6,-21 0-2,-11 0 2,-1-22-4,12 0 1,-12 0 1,12 11 0,-12 11 0,-10 0 1,-12-10-1,22-12 4,-21 0-7,21 0 1,-21 0 4,-1 0 1,1 0-6,-1 0 3,0 0 0,45 44-2,-12-33 4,-32 11 0,-1-22-3,23 0 5,-23 0-7,23 0 2,-1 0 1,12 22 0,-12-22 0,12 0-1,-12 0 2,34 0-1,-34 0-1,1 0 2,-1 0-1,12 0 0,11 0-1,10 0 2,1 0-1,0 0 0,-34 0-1,12 0 2,-12 0-1,1 0 0,-1 0 3,12 0-6,-12 0 3,1 0 0,32 0-1,1 0 2,-33 0-2,-1 0 2,1 0 1,10 0-2,-10 0 0,-1 0-1,1 0 5,10 0-7,-10 0 3,-1 0 0,-21 0 0,-1 0 0,0 0 0,1 0-1,-23 0 2,22 0-2,-10 0 2,-12 0-3,22 0 2,1 0 3,-1 0-5,-22 0 0,1 0 3,10 0 3,-11 0-8,0 0 5,12 0 0,-12 0 1,0 0-4,1 0 2,10 0 0,-11 0 3,-33 0-6,11 0 3,34 0-1,-12 0 6,0 0-8,11 0 2,12 0 1,-23 0 0,0 0 0,1 0 0,10 0 0,-11 0 0,0 0 1,1 0-2,10 0 1,11 0 0,-21 0-1,-1 0 2,0 0-1,11 0 1,-10 0-3,-12 0 4,11 0-3,0 0 2,-10 0-2,-12 0 2,33 0-1,-33 0 0,22 0-1,-10 0 1,-12 0 1,11 0-1,-22 0 3,0 0-5,0 0 2,11 0 0,-11 0 3,0 0-5,0 0 2,0 0 0,0 0 3,1 0-6,10 0 3,-11 0-1,0 0 6,0 0-9,0 0 3,0 0 1,0 0 1,11 0-1,-11 0-1,0 0 2,0 0-2,0 0 3,0 0-3,1 0 0,-1 0 2,11 0 1,-11 0-4,11 0 2,-11 0 0,0 0 2,11 0-4,-11 0 2,11 0-1,12 0 5,10 0-6,22 0 1,-22 0 1,12 11 4,10-11-8,23 0 4,-1 0 0,-44 0 2,23 22-2,-12-11 0,-11 11 1,23-22 1,-23 0-5,11 0 3,-11 0-1,1 0 1,-12 0 1,-22 0-1,0 0 0,0 0 3,0 0 2,0 0-6,0 0 3,22 0 1,-21 0-3,-1 0 1,0 0-2,0 0 2,22 0-2,-11 0 3,33 0-3,-10 0 1,-12 0-1,-11 0 4,22 0-5,-11 0 2,-11 0 0,1 0 2,-12 0-4,0 0 2,0 0 0,0 0 6,0 0 22,0 0 7,11 0-6</inkml:trace>
    </iact:actionData>
  </iact:action>
  <iact:action type="add" startTime="65734">
    <iact:property name="dataType"/>
    <iact:actionData xml:id="d1">
      <inkml:trace xmlns:inkml="http://www.w3.org/2003/InkML" xml:id="stk1" contextRef="#ctx0" brushRef="#br0">9757 8031 0,'11'0'146,"0"0"-142,23 0 5,-23 0-6,0 0 21,121 0-23,-87 0 1,-1 0 2,-11 0 0,11 0 18,178 0-20,-200 0 2,11 0 0,-11 0-1,166 0 18,-144 0-17,1 0 0,-1 0 0,11 0 17,144 0-20,-143 11 2,-12-11 1,0 0 0,11 0-1,34 0 9,-45 0-10,23 0 0,-12 0 2,-11 0 3,0 0-3,23 0-1,-12 0 2,-11 0-1,1 0 0,-1 0 3,11 0-6,-33 0 3,-11 0 0,23 0 4,10 0-7,-11 0 2,11 0 1,0 12 4,-10-12-6,10 0 0,22 0 2,-21 0 5,10 0-9,-11 11 3,0-11 1,-10 0 0,32 0 2,-22 0-5,23 0 4,-23 0-1,11 0 2,-11 0-4,1 0 2,-1 0 0,-22 0 3,-11 0-7,0 0 4,11 0 1,11 0 3,-10 0-8,10 0 4,-11 0 2,33 0 0,-11 0-5,1 0 4,21 0-1,-11 0 3,-32 0-7,21 0 5,11 0-1,-11 0 4,-22 0-8,34 0 4,-34 0 0,33 0 4,-11 0-7,-21 0 2,32 0 1,-33 0 5,33 0-9,-10 0 3,-23 0 1,-11 0 0,11 0 1,-11 0-2,11 0 1,11 0 0,-22 0 2,11 0-4,12 0 2,-12 0 0,0 0 3,0 0-7,11 0 6,-11 0-3,-11 0 5,23 0-8,10 0 7,-22 0 2,11 0-9,0 0 3,-11 0 1,12 0 0,-23 0 2,11 0-4,-11 0 2,11 0 0,0 0 2,11 0 0,1 0-2,-1 0 3,-11 0-5,22 0 1,-11 0 1,12 0 4,10 0-7,-11 0 1,-22 0 2,34 0 6,-34 0-10,11 0 3,-11 0 1,33 0 0,-10 0 1,-23 0-2,33 0 1,-44 0 0,33 0-1,-22 0 2,12 0-1,-12 0 0,33 0 3,-11 0-6,-33 0 3,11 0 2,1 0-1,-1 0-2,22 0 1,11 0 0,12 22 2,-23-22-4,0 0 2,11 0 0,-10 0-1,-1 0 1,0 0 1,-11 0-1,-22 0-1,1 0 2,-1 0 1,0 0-2,11 0 2,11 0-5,-11 0 2,11 0 1,1 0-1,10 0 3,0 0-4,-11 0 3,11 0-1,-32 0 1,32 0-2,11 0 1,-33 0 1,34 11 0,-12-11-2,-22 0 1,11 0 0,-22 0 2,0 0-5,22 0 4,-22 0-1,12 0 2,-12 0-4,0 0 4,11 0 3,-11 0-8,0 0 0,11 0 4,11 0-1,12 0 2,-34 0-4,22 0 2,-22 0 0,0 0 2,11 0-5,-11 0 4,11 0-2,-11 0 5,0 0-8,0 0 5,0 0 3,1 0-5,-1 0 2,11 0-1,-11 0 4,0 0-6,11 0 0,33 0 2,-10 0 5,-1 0-8,22 0 1,23 0 2,32 22 0,34-22 2,-66 22-3,10-22 0,-10 0 1,10 22 2,-32-11-2,-1-11 0,-22 0 5,1 0-9,10 0 3,-44 0 1,0 0-1,0 0 4,0 0-1,-11 11 38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61.83575" units="1/cm"/>
          <inkml:channelProperty channel="Y" name="resolution" value="63.34311" units="1/cm"/>
          <inkml:channelProperty channel="T" name="resolution" value="1" units="1/dev"/>
        </inkml:channelProperties>
      </inkml:inkSource>
      <inkml:timestamp xml:id="ts0" timeString="2022-11-21T04:06:34.71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6620">
    <iact:property name="dataType"/>
    <iact:actionData xml:id="d0">
      <inkml:trace xmlns:inkml="http://www.w3.org/2003/InkML" xml:id="stk0" contextRef="#ctx0" brushRef="#br0">15554 14514 0,'11'0'277,"0"0"-274,0 0 2,11 0-1,-11 0 3,1 0 13,-1 0-19,11 0 3,0 0-1,0 0 6,-11 0 30,100 0-37,-89 0 1,-11 0 20,33 0-22,-33 0 2,0 0 8,11 0-4,-11 0 4,0 0-5,12 0 3,-12 0 0,11 0-9,-11 0 3,0 0 0,0 0 2,0 0-1,0 0 0,0 0-1,11 0 3,-11 0-4,0 0 3,1 0-2,-1 0 3,0 0-3,0 0 1,11 0-1,-11 0 6,0 0-6,0 0 6,0 0-1,0 0-1,22 0 2,-22 0-5,0 0-1,1 0 2,-1 0 0,0 0 0,22 0 2,-11 0-7,11 0 5,-11 0-1,11 0 3,1 0-6,-23 0 3,11 0 0,-11 0 4,0 0-7,0 0 2,11 0 5,-11 0-1,0 0 5,0 0-3,0 0-1,0 0 0,23 0-4,-12 0 3,11 0-7,-11 0 5,11 0-1,0 0 3,-21 0-6,-1 0 3,0 0 0,0 0-1,0 0 2,0 0 1,11 0-2,-11 0 3,11 0 2,-11 0 2,0 0 7,11 0-7,-11 0-3,1 0 2,-1 0-9,0 0 1,22 0 6,-22 0-3,0 0-2,0 0 0,0 0 2,0 0 1,0 0-4,0 0 2,22 0 4,-21 0 0,-1 0-4,0 0 7,0 0 4,11 0-4,-11 0-2,0 0-6,0 0 5,0 0-7,0 0 2,0 0 2,11 0 3,-11 0-8,0 0 4,1 0 0,-1 0 5,0 0-9,0 0 3,11 0 5,-11 0-3,0 0 2,0 0 4,0 0 60</inkml:trace>
    </iact:actionData>
  </iact:action>
  <iact:action type="add" startTime="23232">
    <iact:property name="dataType"/>
    <iact:actionData xml:id="d1">
      <inkml:trace xmlns:inkml="http://www.w3.org/2003/InkML" xml:id="stk1" contextRef="#ctx0" brushRef="#br0">15211 14868 0,'-11'0'101,"0"0"-98,0 0 1,0 0 1,0 0-1,-11 0 2,11 0-5,-11 0 4,-12 0-1,12 0 3,-33 0-6,11 0 4,-45 0-2,45 0 4,0 0-5,-45 0 2,34 0 0,33 0 3,-23 0-6,-21 0 5,11 0-2,33 0 2,-45 0-4,23 0 2,-11 0 0,10 0 2,1 0-4,-11 0 1,11 0 2,-1 0 2,-21 0-7,0 0 4,-23 0 1,1 0 3,-12 0-7,45 0 2,-45-22 0,-44 22 6,78 0-8,0 0 4,-23 0-2,1 0 5,-12 0-6,12 0 0,-1 0 3,1 0 3,-12 0-8,11 0 4,1 0-1,-1 0 6,-10 0-7,33 0 0,-1 0 1,1 0 7,-1 0-9,-21 0 1,33 0 2,-34 0 0,23 0-1,-1 0 2,1 0-1,0 0 0,-1 0 2,1 0-4,-1 0 2,-21 0 0,-12 0 3,12 0-7,22 0 5,-1 0-1,1 0 4,-1 0-7,1 0 4,22 0-2,0 0 4,-12 0-5,12 0 0,22 0 2,-11 0 5,11 0-8,-12 0 1,1 0 1,-11 0 2,22 0 1,-11 0-4,-12 0 3,-10 0-1,11 0 1,-23-11-2,23 11 0,-22 0 2,21 0 1,-21 0-4,11 0 2,-34 0 0,45 0 3,-22 0-4,21 0 1,-21 0 0,22 0 1,-12-22-3,12 22 3,0 0-1,11-11 2,-11 11-4,-12 0 2,12 0 0,0 0 3,-23 0-6,34 0 3,-11 0 0,0 0 3,-12 0-6,12 0 3,-44 0 0,21 0 4,23 0-8,11 0 4,-11 0-1,-1 0 7,-21-11-9,0-11 0,10 22 4,12 0 4,0 0-8,-12-11 0,45 11 4,-33 0-1,0 0-1,11 0 2,11 0-1,-12 0 0,12 0 3,-22 0-6,11 0 5,22 0-2,-22 0 1,-12 0-2,23 0 1,-11 0 0,0 0 2,22 0-4,0 0 3,0 0-2,0 0 4,-1 0-2,1 0 3,0 0 0,-11 0 4,0 0 0,11 0-4,0 0-4,0 0 0,-11 0 3,0 0-2,11 0-1,0 0 2,-1 0 0</inkml:trace>
    </iact:actionData>
  </iact:action>
  <iact:action type="add" startTime="61494">
    <iact:property name="dataType"/>
    <iact:actionData xml:id="d2">
      <inkml:trace xmlns:inkml="http://www.w3.org/2003/InkML" xml:id="stk2" contextRef="#ctx0" brushRef="#br0">7401 14204 0,'33'0'69,"-11"0"-65,11 0-1,12 0 2,-12 0-1,11 0 0,22 0 39,742 78-41,-653-56 1,22 0 19,310 0-19,-366 0-1,23-22 1,-11 22 2,-45 1 1,45-1-3,11 0 0,-11-11 1,-45 11 3,34 0-7,11 0 5,-45 0 1,12-11-1,-12-11-3,12 0 2,-12 0-1,1 0 5,-23 0-7,1 0 3,-1 0 0,0 0 4,1 0-7,-1 0 2,0 0 0,-21 0 7,32 23-9,-44-23 2,12 0 2,-12 0-2,11 0 1,-33 0 1,0 0-2,0 0 6,0 0-8,11 0 3,1 0 1,10 0 1,-22 0-5,0 0 4,11 0-1,-11 0-1,0 0 1,22 0 1,-22 0-2,0 0 1,0 0 1,23 0-2,-12 0 2,-11 0 3,11 0-7,-11 0 3,11 0-1,11 0 6,-11 0-8,67 0 11,-67 0-8,11 0-2,0 0 3,-10 0-1,10 0 1,-11 0-3,-11 0 2,11 0 1,-11 0 1,0 0-4,0 0 2,0 0 0,23 0 3,-23 0-4,0 0 0,0 0 2,11 0 0,33 0-2,-11 0 1,23 0 0,-23 0 2,0 0-4,23 0 2,-12 0 0,11 0 3,-21 0-6,-1 0 3,0 0 0,11 0 3,-43 0-5,-1 0 1,0 0 1,0 0 4,0 0-7,22 0 2,-22 0 0,0 0 1,0 0 2,22 0 1,-22 0-3,0 0 1,1 0-2,-1 0 1,22 0 0,-22 0-1,0 0 2,11 0-1,-11 0 0,11 0 1,-11 0 0,0 0-2,0 0 1,0 0 2,1 0 1,-1 0 4,11 0 116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61.83575" units="1/cm"/>
          <inkml:channelProperty channel="Y" name="resolution" value="63.34311" units="1/cm"/>
          <inkml:channelProperty channel="T" name="resolution" value="1" units="1/dev"/>
        </inkml:channelProperties>
      </inkml:inkSource>
      <inkml:timestamp xml:id="ts0" timeString="2022-11-21T04:06:34.71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29576">
    <iact:property name="dataType"/>
    <iact:actionData xml:id="d0">
      <inkml:trace xmlns:inkml="http://www.w3.org/2003/InkML" xml:id="stk0" contextRef="#ctx0" brushRef="#br0">5531 10598 0,'11'0'146,"0"0"-143,34 0 5,-1 0 12,33 0-19,-43-22 2,-34 11 3,11 11 17,121 0-23,-87 0 3,-1 0 1,-33 0 0,11 0 18,111 0-20,-89 0-1,22 0 4,-21 0-1,10 0 18,133 0-21,-144 0 0,1 0 3,-12 0 0,0 0 19,100 0-22,-100 0 3,0 0 0,-11 0-1,-11 0 41,199 0-42,-198 0-1,10 0 2,11 0 0,77 0 16,-10 0 10,-89 0-26,22 0 0,-22 0 2,0 0-2,12 0 6,-1 0-9,-11 0 3,11 0 1,11 0 0,-11 0 1,11 0-1,-22 0 0,12 0 5,-12 0-8,11 0 1,-11 0 1,11 0 2,11 0 1,-11 0-4,11 0 1,12 0 2,-1 0 1,11 0-4,-11 0 1,23 0 2,-1 0-2,23 22 3,-34-11-2,-33-11 0,22 0 0,12 0 1,10 0-2,0 0 2,1 0-2,-1 0 2,1 0-1,-23 0-1,0 0 5,0 0-8,12 0 5,-12 22-1,0-22 4,11 0-7,-32 0 1,10 0 3,33 0-2,1 0 3,-23 11-3,0-11 1,22 0 5,-10 0-8,-12 0 0,0 0 4,-11 11 4,-10-11-8,10 0 1,0 0 2,-11 0-1,11 0 4,-11 0-5,-11 0 2,23 0 0,-23 0 3,11 0-6,11 0 3,-11 0 2,0 0-1,0 0-2,23 0 1,-12 0 0,-11 0 2,11 0-5,-11 0 4,11 0-1,-21 0 3,-1 0-6,0 0 3,22 0 0,-22 0 3,11 0-5,0 0 1,-11 0 1,0 0 4,0 0-7,34 22 6,-34-22 2,0 0-9,22 0 2,-11 0 3,-11 0-1,0 0 2,22 0-5,-22 0 5,12 0-3,10 0 3,0 0-3,-22 0 1,0 0-1,0 0 3,0 0 2,0 0 5,0 0 23,0 0-24,11 0-4,-10 0-1,10 0-5,-11 0 1,0 0 0,11 0 6,-11 0-9,0 0 4,11 0 0,-11 0 5,11 0-9,0 11 6,-10-11 4,-1 0-7,0 0 7,22 0 18,-22 0-19,0 0-3,0 0-1,0 0 13,11 0-8,-11 0 2,0 0 28,11 0-33,-10 0 1,10 0-5,-11 0 5,11 0-7,22 0 2,11 0 0,-32 0 1,10 0 2,-11 0-3,33 0 0,-33 0 1,-11 0 3,23 11-6,-23-11 4,0 0-2,0 0 4,0 0-1,0 12 28,-11-1 88</inkml:trace>
    </iact:actionData>
  </iact:action>
  <iact:action type="add" startTime="62499">
    <iact:property name="dataType"/>
    <iact:actionData xml:id="d1">
      <inkml:trace xmlns:inkml="http://www.w3.org/2003/InkML" xml:id="stk1" contextRef="#ctx0" brushRef="#br0">5786 9779 0,'11'0'93,"33"0"-90,0 0 22,178 0-25,-156 0 4,-22 0-1,11 0 2,-10 0 16,165 0-19,-166 0 1,0 0 0,-33 0 2,34 0-2,143 0 15,-122 0-15,1 0 1,-12 0 0,11 0 18,200 0-21,-200 22 0,1-22 3,-1 0 0,0 0-1,233 34 18,-255-34-17,0 0-1,-10 0 2,10 0 39,144 0-43,-166 0 0,-11 0 3,11 0 16,56 0 26,88 0-45,-144 0 1,-11 0 2,0 0 0,0 0 0,0 0 4,0 0-7,0 0 2,22 0 1,-22 0 5,0 0-9,1 0 3,-1 0 1,0 0 0,11 0-1,-11 0 4,0 0 1,11 0 0,-11 0 5,11 0 6,-11 0 13,0 0-12</inkml:trace>
    </iact:actionData>
  </iact:action>
  <iact:action type="add" startTime="117400">
    <iact:property name="dataType"/>
    <iact:actionData xml:id="d2">
      <inkml:trace xmlns:inkml="http://www.w3.org/2003/InkML" xml:id="stk2" contextRef="#ctx0" brushRef="#br0">5686 10797 0,'11'0'111,"22"0"-107,-10 0 18,220 0-21,-155 0 2,12 0 1,11 0 0,10 0 18,355 78-21,-332-56 1,11 0 2,0 0-2,-1 0 22,466-22-24,-465 0 1,22 0 2,-33 0 3,-1 0 17,377 0-22,-431 0 2,-23 0 1,1 0 0,-1 0 5,0 0-9,-21 0 4,10 0 0,-33 0-1,22 0 2,-10 0-2,10 0 2,11 0-2,-11 0 2,1 0-1,-1 0 0,11 0 4,-33 0-7,12 0 2,10 0 0,0 0 2,-11 0 0,-11 0-2,34 0 1,-34 0 5,11 0-8,-11 0 1,11 0 1,12 0 1,-12 0 3,11 0-5,0 0 3,12 0 5,-34 0-9,11 0 1,11 0 1,0 0 1,12 0 3,-12 0-6,0 0 3,0 0 1,12 0 1,-12 0-4,0 0 1,0 0 2,12 22 2,10-22-6,1 0 3,-23 0 0,0 0 3,11 0-6,-10 0 2,21 0 2,0 0 3,1 0-8,-23 0 3,-11 0 1,11 0 6,1 0-9,-1 0 3,11 0 0,-11 0 3,1 0-6,10 0 2,-11 0 0,-22 0 3,12 0-3,-23 0 2,0 0-2,0 0 1,11 0 2,-11 0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61.83575" units="1/cm"/>
          <inkml:channelProperty channel="Y" name="resolution" value="63.34311" units="1/cm"/>
          <inkml:channelProperty channel="T" name="resolution" value="1" units="1/dev"/>
        </inkml:channelProperties>
      </inkml:inkSource>
      <inkml:timestamp xml:id="ts0" timeString="2022-11-21T04:06:34.71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28323">
    <iact:property name="dataType"/>
    <iact:actionData xml:id="d0">
      <inkml:trace xmlns:inkml="http://www.w3.org/2003/InkML" xml:id="stk0" contextRef="#ctx0" brushRef="#br0">3274 13474 0,'12'0'222,"-1"0"-219,0 0 2,22 0-1,-11 0 0,11 0 0,0 0 1,-11 0-2,12 0 1,-12 0 0,33 0 2,-33 0-4,23 0 2,-12 0 0,11 0-1,-11 0 4,-11 0-4,11 0 2,12 0-2,-12 0 2,-11 0-2,33 0 2,-33 0 1,12 0-5,-12 0 4,11 0-1,-22 0-1,0 0 2,11 0-1,0 0 0,-11 0-1,0 0 1,1 0 1,32 0-1,-22 0 0,11 0 0,0 0 0,-11 0-1,23 0 2,-12 0-2,11 0 2,0 0-2,23 0 2,-1 0-2,-11 0 2,-10 0-1,-34 0 0,33 0 2,-11 0-4,11 0 1,1 0 2,-12 0-2,11 0 2,-22 0 1,34 0-1,-12 0 0,-11 0-3,11 0 1,0 0 2,1 0-2,10 0 1,-11 0 1,23 0-1,-1 0 3,-22 0-6,45 0 2,-1 0 2,12 0 2,-34 0-6,1 0 3,-23 0 0,0 0 0,22 0 1,1 0 1,-1 0-4,1 0 6,-1 0-6,0 0 1,1 0 2,-1 0-2,0 0 2,112 0 7,-123 0-9,0 0-1,12 0 3,-1 0-2,-11 0 4,12 0-3,-23 0-1,0 0 1,22 0 1,23 0-1,-23 0 0,1 0 0,-1 0 1,-11 0-2,-10 0 0,-1 0 2,0 0 1,11 0-4,-10 0 1,-1 0 2,-33 0 1,55 0-4,-21 0 2,-34 0 0,0 0-1,0 0 1,22 0 0,-11 0 1,11 0-2,-22 0 2,0 0-1,1 0-1,21 0 2,-11 0-1,-11 0-1,11 0 2,-11 0-1,0 0-1,0 0 1,11 0 1,12 0-1,-23 0 2,0 0-2,22 0 0,-22 0 0,0 0 0,0 0 0,0 0-1,0 0 2,0 0-2,11 0 2,-11 0-1,0 0 0,1 0 2,-1 0-1,0 0 3,0 0 1,11 0-5,-11 0 3,0 0-6,0 0 3,0 0-1,0 0 1,0 0 1,11 0-1,-11 0 0,0 0 0,1 0 0,-1 0 0,0 0 0,0 0 1,0 0-1,11 0-1,-11 0 1,0 0 0,0 0 2,0 0-3,0 0 2,0 0 3,11 0-7,1 0 2,-12 0 2,0 0 3,0 0-7,11 0 2,-11 0 1,0 0-1,11 0 1,11 0 1,-11 0-1,34 0 0,-45 0-1,11 0 2,11 0-1,-11 0 0,11 0 2,-10 0-5,10 0 4,0 0-1,-11 0 3,-11 0-7,22 0 5,-22 0-1,0 0 3,12 0-6,-12 0 3,22 0-1,-22 0 2,11 0-2,0 0 2,-11 0-2,11 0 1,11 0 2,12 0-4,-12 0 2,-11 0 1,22 0-2,12 0 4,-12 0-3,0 0 0,0 0 0,23 0 0,-12 0 0,-11 0-1,1 0 3,10 0-3,-33 0 0,22 0 2,-22 0 0,1 0-2,-1 0 1,0 0-1,0 0 4,11 0-6,-11 0 4,11 0-2,34 0 1,-23 0 1,-11 0-1,11 0-1,1 0 1,-1 0 0,11 0 1,-10 0-2,21 0 1,-22 0 1,0 0-2,12 0 2,-34 0-1,33 0 1,-33 0-2,-11 0 1,0 0 1,23 0 0,-12 0-2,-11 0 1,11 0 0,-11 0 1,0 0 0,0 0-1,0 0 4,0 0-4,0 0 4,11 0-4,-11 0 0,1 0 0,-1 0 0,0 0 1,0 0-2,0 0 1,11 0 0,-11 0-1,0 0 2,0 0-1,0 0-1,0 0 1,0 0 5,11 0-5,-11 0 4,1 0-4,-1 0 3,0 0 2,0 0-2,0 0-2,0 0 1,11 0-3,-11 0 5,0 0-7,0 0 3,11 0-1,11 0 6,1 0-9,10 0 4,-33 0-1,0 0 2,22 0-2,-11 0 2,12 0-1,-23 0 0,0 0-1,11 0 2,-11 0-2,11 0 2,-11 0 1,11 0-5,-11 0 4,22 0-1,-10 0 2,10 0-4,-22 0 1,0 0 2,0 0 2,22 0-7,-22 0 5,11 0-2,11 0 6,-21 0-9,10 0 3,11 0 2,-11 0 1,11 0-3,0 0 1,12 0 1,-23 0-2,11 0 1,0 0 0,11 0 0,1 0 5,-12 0-8,-11 0 1,11 0 3,-11 0-1,-11 0 0,22 0-1,-10 0 2,-1 0-1,0 0 1,11 0-1,-22 0 0,0 0-1,11 0 3,-11 0-3,11 0 1,-10 0 0,-1 0 1,0 0-2,11 0 1,11 0 0,-22 0 2,0 0-5,0 0 4,22 0-1,12 0 3,-12 0-6,-11 0 2,11 0 1,11 0 5,-10 0-7,10 0 2,-33 0 0,33 0 2,-22 0-5,34 0 3,-34 0 0,22 0 4,-11 0-7,0 0 2,-11 0 2,12 0 2,10 0-6,0 0 2,-11 0 2,12 0 3,-12 0-7,11 0 2,0 0 1,1 0-1,-12 0 3,11 0-3,11 0 0,-33 0 1,23 0 0,-12 0 1,11 0-2,0 0 2,-22 0 1,1 0-4,-12 0 2,22 0 0,-11 0-1,-11 0 2,0 0-1,11 0 0,-11 0 3,0 0-4,0 0 1,12 0-1,10 0 1,-22 0 1,0 0-1,22 0-1,-22 0 1,0 0 1,11 0-1,11 0-1,-21 0 5,10 0-7,11 0 3,-22 0-1,33 0 2,-33 0-1,22 0 0,-22 0-1,12 0 2,-12 0 0,0 0-1,0 0-1,11 0 2,-11 0-2,0 0 2,0 0-2,0 0 2,0 0-2,0 0 2,22 0-2,-21 0 2,10 0 1,11 0-4,11 0 2,-11 0 0,12 0 2,-12 0-5,-22 0 3,0 0 3,0 0-2,11 0-2,11 0 0,0 0 2,-10 0-2,-12 0 2,33 0-1,0 0-1,11 0 4,-10 0-5,-45-11 13,44 11-10,-33 0-1,0 0 1,22 0 0,-11 0-3,12 0 3,-12 0-1,11 0 1,-11 0-1,-11 0-2,22 0 2,-22 0 2,11 0-2,12 0-2,-23 0 2,0 0 2,0 0-4,33 0 2,-33 0 0,22 0 2,-11 0-3,12 0 1,-1 0 0,-11 0 2,11 0-4,-11 0 3,23 0-2,10 0 4,-11 0-6,0 0 4,12 0-1,-34 0-1,22 0 2,11 0-1,-10 0-1,-1 0 5,11 0-7,-33 0 3,11 0 0,-21 0 3,10 0-5,11 0 0,-11 0 3,0 0-1,0 0-1,0 0 1,0 0 1,1 0-1,10 0 1,-22 0-3,33 0 3,0 0-1,1 0 2,-1 0-4,22 0 2,-10 0 0,-12 0 2,0 0-2,0 0 0,12 0 1,-34 0-2,-11 0 1,22 0 1,-22 0-1,0 0 1,0 0-2,0 0 5,11 0-5,-11 0 6,0 0-1,12 0-5,-12 0 2,11 0-2,-11 0 1,0 0 1,33 0-1,0 0-1,1 0 1,-1 0 0,11 0 1,-11 0-1,-10 0 0,10 0-1,-22 0 1,33 0 0,-33-22 1,1 22 0,-12 0-2,0 0 0,0 0 6,0 0 9,0 0-7,0 0-2,0 0-6,11 0 2,-11 0 9,0 0-6,0 0-7,11 0 1,34 0 0,32-11 3,1 11-2,10 0 2,-10 0-1,-45 0 0,45 0 3,10 0-6,-32 0 3,-23 0 0,0 22 4,-11-22-7,-22 0 2,0 0 1,0 0-1,0 0 3,12 0 1,-12 0 0,0 0 4,0 0-3,0 0 0,0 0 0,0 0 4,0 0 17,11 0 3,0 0-25,-11 0-2,23 0-2,-12 0 2,22 0 3,11 0-8,-10 0 3,-1 0 1,11 0 1,-11 0-1,1 0-1,-12 0 1,-22 0 3,11 0-3,-11 0-1,22 0 2,-22 0 3,0 0-4,0 0 28,23 0-12,-23 0-16,0 0-1,0 0 2,0 0-2,0 0 2,0 0-2,11 0 1,-11 0 1,11 0 2,-11 0-2,0 0-1,0 0 4,12 0 14</inkml:trace>
    </iact:actionData>
  </iact:action>
</iact:actions>
</file>

<file path=ppt/ink/inkAction9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8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61.83575" units="1/cm"/>
          <inkml:channelProperty channel="Y" name="resolution" value="63.34311" units="1/cm"/>
          <inkml:channelProperty channel="T" name="resolution" value="1" units="1/dev"/>
        </inkml:channelProperties>
      </inkml:inkSource>
      <inkml:timestamp xml:id="ts0" timeString="2022-11-21T04:06:34.71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5800">
    <iact:property name="dataType"/>
    <iact:actionData xml:id="d0">
      <inkml:trace xmlns:inkml="http://www.w3.org/2003/InkML" xml:id="stk0" contextRef="#ctx0" brushRef="#br0">7191 12689 0,'11'0'250,"0"0"-247,0 0 1,11 0 5,-11 0 9,0 0-17,0 0-1,0 0 5,0 0-2,0 0 21,177 0-22,-143 0 1,-1 0 1,11 0 0,-10 0 39,297 0-41,-308 0 3,-23 0 2,11 0-6,-11 0 3,0 0 0,11 0 3,-11 0-6,0 0 3,11 0 0,12 0 3,-12 0-6,11 0 3,-11 0 0,11 0 4,11 0-7,-10 0 2,-12 0 1,11 0 4,0 0-7,-11 0 2,-11 0 0,0 0 2,11 0 0,-10 0-2,-1 0 0,11 0 2,-11 0 1,0 0-5,22 0 3,-11 0 0,0 0 0,-11 0 1,0 0-1,0 0 0,1 0-1,-1 0 2,0 0-1,11 0 0,-11 0 4,0 0-6,0 0 2,0 0 1,0 0 0,22 0-4,-22 0 4,0 0-1,0 0-1,12 0 2,-1 0-2,-11 0 2,11 0 3,-11 0-7,0 0 2,11 0 1,-11 0 4,11 0-6,12 0-1,-12 0 4,11 0 4,-22 0-8,11 0 1,0 0 2,-11 0 0,0 0 2,0 0-4,0 0 2,0 0 0,1 0 2,-1 0-5,22 0 4,-22 0-1,0 0 3,0 0-6,0 0 5,22 0-2,-11 0-1,12 0 1,-1 0 1,-22 0-1,0 0 2,11 0-4,11 0 3,-22 0-1,11 0 2,12 0-5,-12 0 4,11 0-1,-22 0 3,0 0-6,0 0 3,22 0 0,-22 0 0,11 0 0,12 0 0,-23 0 0,22 0-1,-11 0 3,-11 0-3,22 0 1,-11 0 5,12 0-8,-23 0 1,0 0 2,11 0 0,11 0 1,-22 0-2,22 0 1,-11 0 0,-11 0 2,23 0-2,-23 0-1,0 0 7,0 0-10,22 0 2,-22 0 2,11 0 6,22 0-9,12 0 1,-34 0 2,11 0 1,-22 0 0,11 0-4,11 0 4,-10 0-1,-1 0 3,0 0-7,11 0 5,11 0-1,-33 0 3,0 0-5,0 0 1,1 0 0,10 0 6,-11 0-8,0 0 2,0 0 0,0 0 2,0 0 0,0 0-2,0 0 1,22 0 5,-22 0-8,0 0 1,0 0 2,1 0 2,10 0-2,0 0 0,-11 0 0,0 0 5,0 0-8,22 0 1,-22 0 1,0 0 2,0 0 0,0 0-2,12 0 1,-12 0 0,0 0 2,0 0-4,0 0 2,0 0 0,0 0 3,0 0-7,11 0 5,-11 0-1,11 0 0,-11 0 0,0 0 0,23 0 0,-23 0 4,0 0-7,22 0 2,-22 0 1,0 0 0,11 0 1,-11 0-2,11 0 1,-11 0 5,0 0-8,12 0 3,10 0 0,-11 0 4,-11 0-8,11 0 4,-11 0-1,0 0 2,11 0 0,-11 0-3,12 0 2,-1 0 6,-11 0-8,0 0-1,0 0 2,11 0 1,-11 0 3,0 0-5,0 0 3,0 0 3,0 0-5,0 0 6,11 0-3,-10 0-4,-1 0 1,0 0 2,0 0-1,0 0 0,0 0 0,0 0 0,22 0 4,-22 0-6,11 0 0,0 0 2,1 0 1,10 0-1,-22 0 1,0 0-1,0 0-1,0 0 2,0 0 3,0 0 3,11 0-2,-11 0 3,0 0-4,11 0 4,-10 0-4,10 0-1,-11 0 2,0 0-1,0 0 4,0 0 38</inkml:trace>
    </iact:actionData>
  </iact:action>
</iact:action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904782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51754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4639" y="188913"/>
            <a:ext cx="2051050" cy="61198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68314" y="188913"/>
            <a:ext cx="6003925" cy="61198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78507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4" y="188914"/>
            <a:ext cx="8207375" cy="5746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68314" y="1341440"/>
            <a:ext cx="8207375" cy="4967287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82792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4" y="188914"/>
            <a:ext cx="8207375" cy="5746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68314" y="1341440"/>
            <a:ext cx="4027487" cy="49672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41440"/>
            <a:ext cx="4027488" cy="49672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7605627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/>
          <p:cNvSpPr>
            <a:spLocks noGrp="1"/>
          </p:cNvSpPr>
          <p:nvPr>
            <p:ph type="title"/>
          </p:nvPr>
        </p:nvSpPr>
        <p:spPr>
          <a:xfrm>
            <a:off x="628650" y="366185"/>
            <a:ext cx="7886700" cy="13250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360637323"/>
      </p:ext>
    </p:extLst>
  </p:cSld>
  <p:clrMapOvr>
    <a:masterClrMapping/>
  </p:clrMapOvr>
  <p:transition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9008335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3" y="332656"/>
            <a:ext cx="8207375" cy="574675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9819300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2929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8313" y="1341438"/>
            <a:ext cx="4027487" cy="4967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41438"/>
            <a:ext cx="4027488" cy="4967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560779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472019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4" y="332658"/>
            <a:ext cx="8207375" cy="574675"/>
          </a:xfrm>
        </p:spPr>
        <p:txBody>
          <a:bodyPr/>
          <a:lstStyle>
            <a:lvl1pPr>
              <a:defRPr sz="27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9658709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940318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58776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46245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4539957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8936487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4638" y="188913"/>
            <a:ext cx="2051050" cy="61198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68313" y="188913"/>
            <a:ext cx="6003925" cy="61198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0525453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3" y="188913"/>
            <a:ext cx="8207375" cy="5746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68313" y="1341438"/>
            <a:ext cx="8207375" cy="4967287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47250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8313" y="188913"/>
            <a:ext cx="8207375" cy="5746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68313" y="1341438"/>
            <a:ext cx="4027487" cy="49672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41438"/>
            <a:ext cx="4027488" cy="49672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2702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759118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8314" y="1341440"/>
            <a:ext cx="4027487" cy="4967287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41440"/>
            <a:ext cx="4027488" cy="4967287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033721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546213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77700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742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09163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17497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0" descr="bg2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"/>
            <a:ext cx="9144000" cy="68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4" y="1341440"/>
            <a:ext cx="8207375" cy="4967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</p:txBody>
      </p:sp>
      <p:sp>
        <p:nvSpPr>
          <p:cNvPr id="1028" name="Rectangle 27"/>
          <p:cNvSpPr>
            <a:spLocks noGrp="1" noChangeArrowheads="1"/>
          </p:cNvSpPr>
          <p:nvPr>
            <p:ph type="title"/>
          </p:nvPr>
        </p:nvSpPr>
        <p:spPr bwMode="auto">
          <a:xfrm>
            <a:off x="468314" y="188914"/>
            <a:ext cx="8207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3448" y="15060"/>
            <a:ext cx="1380553" cy="119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51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700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34" charset="0"/>
          <a:ea typeface="黑体" pitchFamily="2" charset="-122"/>
        </a:defRPr>
      </a:lvl5pPr>
      <a:lvl6pPr marL="3429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34" charset="0"/>
          <a:ea typeface="黑体" pitchFamily="2" charset="-122"/>
        </a:defRPr>
      </a:lvl6pPr>
      <a:lvl7pPr marL="6858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34" charset="0"/>
          <a:ea typeface="黑体" pitchFamily="2" charset="-122"/>
        </a:defRPr>
      </a:lvl7pPr>
      <a:lvl8pPr marL="10287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34" charset="0"/>
          <a:ea typeface="黑体" pitchFamily="2" charset="-122"/>
        </a:defRPr>
      </a:lvl8pPr>
      <a:lvl9pPr marL="13716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pitchFamily="34" charset="0"/>
          <a:ea typeface="黑体" pitchFamily="2" charset="-122"/>
        </a:defRPr>
      </a:lvl9pPr>
    </p:titleStyle>
    <p:bodyStyle>
      <a:lvl1pPr marL="257175" indent="-25717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2700" b="1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2400" b="1">
          <a:solidFill>
            <a:schemeClr val="tx1"/>
          </a:solidFill>
          <a:latin typeface="+mn-lt"/>
          <a:ea typeface="+mn-ea"/>
        </a:defRPr>
      </a:lvl2pPr>
      <a:lvl3pPr marL="857250" indent="-17145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2100" b="1">
          <a:solidFill>
            <a:schemeClr val="tx1"/>
          </a:solidFill>
          <a:latin typeface="+mn-lt"/>
          <a:ea typeface="+mn-ea"/>
        </a:defRPr>
      </a:lvl3pPr>
      <a:lvl4pPr marL="1200150" indent="-17145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1800" b="1">
          <a:solidFill>
            <a:schemeClr val="tx1"/>
          </a:solidFill>
          <a:latin typeface="+mn-lt"/>
          <a:ea typeface="+mn-ea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»"/>
        <a:defRPr sz="1500" b="1">
          <a:solidFill>
            <a:schemeClr val="tx1"/>
          </a:solidFill>
          <a:latin typeface="+mn-lt"/>
          <a:ea typeface="+mn-ea"/>
        </a:defRPr>
      </a:lvl5pPr>
      <a:lvl6pPr marL="1885950" indent="-1714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»"/>
        <a:defRPr sz="1500" b="1">
          <a:solidFill>
            <a:schemeClr val="tx1"/>
          </a:solidFill>
          <a:latin typeface="+mn-lt"/>
          <a:ea typeface="+mn-ea"/>
        </a:defRPr>
      </a:lvl6pPr>
      <a:lvl7pPr marL="2228850" indent="-1714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»"/>
        <a:defRPr sz="1500" b="1">
          <a:solidFill>
            <a:schemeClr val="tx1"/>
          </a:solidFill>
          <a:latin typeface="+mn-lt"/>
          <a:ea typeface="+mn-ea"/>
        </a:defRPr>
      </a:lvl7pPr>
      <a:lvl8pPr marL="2571750" indent="-1714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»"/>
        <a:defRPr sz="1500" b="1">
          <a:solidFill>
            <a:schemeClr val="tx1"/>
          </a:solidFill>
          <a:latin typeface="+mn-lt"/>
          <a:ea typeface="+mn-ea"/>
        </a:defRPr>
      </a:lvl8pPr>
      <a:lvl9pPr marL="2914650" indent="-1714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»"/>
        <a:defRPr sz="15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0" descr="bg2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341438"/>
            <a:ext cx="8207375" cy="4967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</p:txBody>
      </p:sp>
      <p:sp>
        <p:nvSpPr>
          <p:cNvPr id="1028" name="Rectangle 27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188913"/>
            <a:ext cx="8207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3447" y="15060"/>
            <a:ext cx="1380553" cy="119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81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Arial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Arial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Arial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Arial" pitchFamily="34" charset="0"/>
          <a:ea typeface="黑体" pitchFamily="2" charset="-122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Arial" pitchFamily="34" charset="0"/>
          <a:ea typeface="黑体" pitchFamily="2" charset="-122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Arial" pitchFamily="34" charset="0"/>
          <a:ea typeface="黑体" pitchFamily="2" charset="-122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Arial" pitchFamily="34" charset="0"/>
          <a:ea typeface="黑体" pitchFamily="2" charset="-122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latin typeface="Arial" pitchFamily="34" charset="0"/>
          <a:ea typeface="黑体" pitchFamily="2" charset="-122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36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32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28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n"/>
        <a:defRPr sz="24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»"/>
        <a:defRPr sz="2000" b="1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»"/>
        <a:defRPr sz="2000" b="1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»"/>
        <a:defRPr sz="2000" b="1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»"/>
        <a:defRPr sz="2000" b="1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»"/>
        <a:defRPr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3.png"/><Relationship Id="rId5" Type="http://schemas.microsoft.com/office/2011/relationships/inkAction" Target="../ink/inkAction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5.png"/><Relationship Id="rId5" Type="http://schemas.microsoft.com/office/2011/relationships/inkAction" Target="../ink/inkAction8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8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microsoft.com/office/2011/relationships/inkAction" Target="../ink/inkAction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21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microsoft.com/office/2011/relationships/inkAction" Target="../ink/inkAction10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3.png"/><Relationship Id="rId5" Type="http://schemas.microsoft.com/office/2011/relationships/inkAction" Target="../ink/inkAction11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microsoft.com/office/2011/relationships/inkAction" Target="../ink/inkAction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microsoft.com/office/2011/relationships/inkAction" Target="../ink/inkAction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5.m4a"/><Relationship Id="rId7" Type="http://schemas.microsoft.com/office/2011/relationships/inkAction" Target="../ink/inkAction3.xml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4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3.png"/><Relationship Id="rId2" Type="http://schemas.microsoft.com/office/2007/relationships/media" Target="../media/media6.m4a"/><Relationship Id="rId1" Type="http://schemas.openxmlformats.org/officeDocument/2006/relationships/tags" Target="../tags/tag2.xml"/><Relationship Id="rId6" Type="http://schemas.openxmlformats.org/officeDocument/2006/relationships/image" Target="../media/image9.png"/><Relationship Id="rId5" Type="http://schemas.microsoft.com/office/2011/relationships/inkAction" Target="../ink/inkAction4.xml"/><Relationship Id="rId4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microsoft.com/office/2011/relationships/inkAction" Target="../ink/inkAction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2.png"/><Relationship Id="rId5" Type="http://schemas.microsoft.com/office/2011/relationships/inkAction" Target="../ink/inkAction6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zh-CN" dirty="0"/>
              <a:t>Lab3:</a:t>
            </a:r>
            <a:r>
              <a:rPr lang="zh-CN" altLang="en-US" dirty="0"/>
              <a:t>缺页机制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918DFF56-527E-439C-BDFA-4B8EA3415D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434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62"/>
    </mc:Choice>
    <mc:Fallback>
      <p:transition spd="slow" advTm="19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1028"/>
          <p:cNvSpPr>
            <a:spLocks noChangeArrowheads="1"/>
          </p:cNvSpPr>
          <p:nvPr/>
        </p:nvSpPr>
        <p:spPr bwMode="auto">
          <a:xfrm>
            <a:off x="625475" y="971551"/>
            <a:ext cx="7956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 anchor="b"/>
          <a:lstStyle/>
          <a:p>
            <a:pPr algn="ctr"/>
            <a:r>
              <a:rPr lang="zh-CN" altLang="en-US" sz="3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页换入换出机制</a:t>
            </a:r>
          </a:p>
        </p:txBody>
      </p:sp>
      <p:sp>
        <p:nvSpPr>
          <p:cNvPr id="30723" name="Content Placeholder 2"/>
          <p:cNvSpPr>
            <a:spLocks noChangeArrowheads="1"/>
          </p:cNvSpPr>
          <p:nvPr/>
        </p:nvSpPr>
        <p:spPr bwMode="auto">
          <a:xfrm>
            <a:off x="942975" y="1746250"/>
            <a:ext cx="414338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张海山锐谐体2.0-授权联系：Samtype@QQ.com" pitchFamily="2" charset="-122"/>
                <a:ea typeface="张海山锐谐体2.0-授权联系：Samtype@QQ.com" pitchFamily="2" charset="-122"/>
                <a:sym typeface="张海山锐谐体2.0-授权联系：Samtype@QQ.com" pitchFamily="2" charset="-122"/>
              </a:rPr>
              <a:t>■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endParaRPr lang="zh-CN" altLang="en-US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None/>
            </a:pPr>
            <a:endParaRPr lang="zh-CN" altLang="en-US">
              <a:solidFill>
                <a:schemeClr val="folHlink"/>
              </a:solidFill>
              <a:latin typeface="Times New Roman" panose="02020603050405020304" pitchFamily="18" charset="0"/>
              <a:ea typeface="MS PGothic" panose="020B0600070205080204" pitchFamily="34" charset="-128"/>
              <a:sym typeface="Times New Roman" panose="02020603050405020304" pitchFamily="18" charset="0"/>
            </a:endParaRPr>
          </a:p>
        </p:txBody>
      </p:sp>
      <p:sp>
        <p:nvSpPr>
          <p:cNvPr id="30724" name="Content Placeholder 2"/>
          <p:cNvSpPr>
            <a:spLocks noChangeArrowheads="1"/>
          </p:cNvSpPr>
          <p:nvPr/>
        </p:nvSpPr>
        <p:spPr bwMode="auto">
          <a:xfrm>
            <a:off x="1343025" y="1776413"/>
            <a:ext cx="487203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页替换算法</a:t>
            </a:r>
            <a:endParaRPr lang="zh-CN" altLang="en-US"/>
          </a:p>
        </p:txBody>
      </p:sp>
      <p:sp>
        <p:nvSpPr>
          <p:cNvPr id="30725" name="矩形 195"/>
          <p:cNvSpPr>
            <a:spLocks noChangeArrowheads="1"/>
          </p:cNvSpPr>
          <p:nvPr/>
        </p:nvSpPr>
        <p:spPr bwMode="auto">
          <a:xfrm>
            <a:off x="1622425" y="2144713"/>
            <a:ext cx="4248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FIFO: First In First Out</a:t>
            </a: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(Lab3-2)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0726" name="图片 196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257426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7" name="矩形 197"/>
          <p:cNvSpPr>
            <a:spLocks noChangeArrowheads="1"/>
          </p:cNvSpPr>
          <p:nvPr/>
        </p:nvSpPr>
        <p:spPr bwMode="auto">
          <a:xfrm>
            <a:off x="1622426" y="2476500"/>
            <a:ext cx="9636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Clock </a:t>
            </a:r>
            <a:endParaRPr lang="zh-CN" altLang="en-US"/>
          </a:p>
        </p:txBody>
      </p:sp>
      <p:pic>
        <p:nvPicPr>
          <p:cNvPr id="30728" name="图片 198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589214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9" name="矩形 199"/>
          <p:cNvSpPr>
            <a:spLocks noChangeArrowheads="1"/>
          </p:cNvSpPr>
          <p:nvPr/>
        </p:nvSpPr>
        <p:spPr bwMode="auto">
          <a:xfrm>
            <a:off x="1622426" y="2822575"/>
            <a:ext cx="22082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Enhanced Clock</a:t>
            </a:r>
            <a:endParaRPr lang="zh-CN" altLang="en-US"/>
          </a:p>
        </p:txBody>
      </p:sp>
      <p:pic>
        <p:nvPicPr>
          <p:cNvPr id="30730" name="图片 200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935289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F731F34-B9C6-4606-B9C0-7C97FCD076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471648"/>
      </p:ext>
    </p:extLst>
  </p:cSld>
  <p:clrMapOvr>
    <a:masterClrMapping/>
  </p:clrMapOvr>
  <p:transition advTm="1563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028"/>
          <p:cNvSpPr>
            <a:spLocks noChangeArrowheads="1"/>
          </p:cNvSpPr>
          <p:nvPr/>
        </p:nvSpPr>
        <p:spPr bwMode="auto">
          <a:xfrm>
            <a:off x="625475" y="971551"/>
            <a:ext cx="7956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 anchor="b"/>
          <a:lstStyle/>
          <a:p>
            <a:pPr algn="ctr"/>
            <a:r>
              <a:rPr lang="zh-CN" altLang="en-US" sz="3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页换入换出机制</a:t>
            </a:r>
          </a:p>
        </p:txBody>
      </p:sp>
      <p:sp>
        <p:nvSpPr>
          <p:cNvPr id="31747" name="Content Placeholder 2"/>
          <p:cNvSpPr>
            <a:spLocks noChangeArrowheads="1"/>
          </p:cNvSpPr>
          <p:nvPr/>
        </p:nvSpPr>
        <p:spPr bwMode="auto">
          <a:xfrm>
            <a:off x="942975" y="1746250"/>
            <a:ext cx="414338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张海山锐谐体2.0-授权联系：Samtype@QQ.com" pitchFamily="2" charset="-122"/>
                <a:ea typeface="张海山锐谐体2.0-授权联系：Samtype@QQ.com" pitchFamily="2" charset="-122"/>
                <a:sym typeface="张海山锐谐体2.0-授权联系：Samtype@QQ.com" pitchFamily="2" charset="-122"/>
              </a:rPr>
              <a:t>■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endParaRPr lang="zh-CN" altLang="en-US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None/>
            </a:pPr>
            <a:endParaRPr lang="zh-CN" altLang="en-US">
              <a:solidFill>
                <a:schemeClr val="folHlink"/>
              </a:solidFill>
              <a:latin typeface="Times New Roman" panose="02020603050405020304" pitchFamily="18" charset="0"/>
              <a:ea typeface="MS PGothic" panose="020B0600070205080204" pitchFamily="34" charset="-128"/>
              <a:sym typeface="Times New Roman" panose="02020603050405020304" pitchFamily="18" charset="0"/>
            </a:endParaRPr>
          </a:p>
        </p:txBody>
      </p:sp>
      <p:sp>
        <p:nvSpPr>
          <p:cNvPr id="31748" name="Content Placeholder 2"/>
          <p:cNvSpPr>
            <a:spLocks noChangeArrowheads="1"/>
          </p:cNvSpPr>
          <p:nvPr/>
        </p:nvSpPr>
        <p:spPr bwMode="auto">
          <a:xfrm>
            <a:off x="1343025" y="1776413"/>
            <a:ext cx="487203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何时进行页换入和换出？</a:t>
            </a:r>
            <a:endParaRPr lang="zh-CN" altLang="en-US"/>
          </a:p>
        </p:txBody>
      </p:sp>
      <p:sp>
        <p:nvSpPr>
          <p:cNvPr id="31749" name="矩形 12"/>
          <p:cNvSpPr>
            <a:spLocks noChangeArrowheads="1"/>
          </p:cNvSpPr>
          <p:nvPr/>
        </p:nvSpPr>
        <p:spPr bwMode="auto">
          <a:xfrm>
            <a:off x="1609725" y="2132014"/>
            <a:ext cx="5646738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换入（</a:t>
            </a: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Swap in</a:t>
            </a: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</a:t>
            </a: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: </a:t>
            </a: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(kern\mm\swap.c)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0"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check_</a:t>
            </a: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swap()</a:t>
            </a: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page fault     do_pgfault()</a:t>
            </a:r>
            <a:endParaRPr lang="zh-CN" altLang="en-US"/>
          </a:p>
        </p:txBody>
      </p:sp>
      <p:pic>
        <p:nvPicPr>
          <p:cNvPr id="31750" name="图片 13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257426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51" name="矩形 14"/>
          <p:cNvSpPr>
            <a:spLocks noChangeArrowheads="1"/>
          </p:cNvSpPr>
          <p:nvPr/>
        </p:nvSpPr>
        <p:spPr bwMode="auto">
          <a:xfrm>
            <a:off x="1609726" y="2898775"/>
            <a:ext cx="2557463" cy="1138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换出（</a:t>
            </a: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Swap out</a:t>
            </a: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）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0" lvl="2"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Char char="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主动策略</a:t>
            </a:r>
          </a:p>
          <a:p>
            <a:pPr marL="0" lvl="2"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Char char="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被动策略</a:t>
            </a: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(ucore)</a:t>
            </a:r>
            <a:endParaRPr lang="zh-CN" altLang="en-US"/>
          </a:p>
        </p:txBody>
      </p:sp>
      <p:pic>
        <p:nvPicPr>
          <p:cNvPr id="31752" name="图片 15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3022601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53" name="Right Arrow 7"/>
          <p:cNvSpPr>
            <a:spLocks noChangeArrowheads="1"/>
          </p:cNvSpPr>
          <p:nvPr/>
        </p:nvSpPr>
        <p:spPr bwMode="auto">
          <a:xfrm>
            <a:off x="3441700" y="2613025"/>
            <a:ext cx="361950" cy="241300"/>
          </a:xfrm>
          <a:prstGeom prst="rightArrow">
            <a:avLst>
              <a:gd name="adj1" fmla="val 50000"/>
              <a:gd name="adj2" fmla="val 50382"/>
            </a:avLst>
          </a:prstGeom>
          <a:solidFill>
            <a:srgbClr val="11576A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F518B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31754" name="Right Arrow 8"/>
          <p:cNvSpPr>
            <a:spLocks noChangeArrowheads="1"/>
          </p:cNvSpPr>
          <p:nvPr/>
        </p:nvSpPr>
        <p:spPr bwMode="auto">
          <a:xfrm>
            <a:off x="5227639" y="2586038"/>
            <a:ext cx="276225" cy="241300"/>
          </a:xfrm>
          <a:prstGeom prst="rightArrow">
            <a:avLst>
              <a:gd name="adj1" fmla="val 50000"/>
              <a:gd name="adj2" fmla="val 50225"/>
            </a:avLst>
          </a:prstGeom>
          <a:solidFill>
            <a:srgbClr val="11576A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>
              <a:solidFill>
                <a:srgbClr val="0F518B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7970079-ECF9-4EB1-85C1-25582FDC173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91160" y="3520440"/>
              <a:ext cx="2457720" cy="4345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7970079-ECF9-4EB1-85C1-25582FDC173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75320" y="3457080"/>
                <a:ext cx="2489040" cy="5612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3176F9A-8157-4292-B6E4-20F5DF31E5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02433"/>
      </p:ext>
    </p:extLst>
  </p:cSld>
  <p:clrMapOvr>
    <a:masterClrMapping/>
  </p:clrMapOvr>
  <p:transition advTm="135743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机制与策略的代码实现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接口定义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14" y="1601676"/>
            <a:ext cx="8291836" cy="402397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078766" y="5798848"/>
            <a:ext cx="18774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kern/mm/swap.h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5C96E28E-6ED4-4B7E-BB10-254EECBAECF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78640" y="4834800"/>
              <a:ext cx="6102000" cy="1620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5C96E28E-6ED4-4B7E-BB10-254EECBAECF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62800" y="4771440"/>
                <a:ext cx="6133320" cy="14292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EBC892BF-125A-4FB9-916D-D7676A45C5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64732"/>
      </p:ext>
    </p:extLst>
  </p:cSld>
  <p:clrMapOvr>
    <a:masterClrMapping/>
  </p:clrMapOvr>
  <p:transition advTm="38047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机制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固定的调用点和调用序列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039" y="1986136"/>
            <a:ext cx="8191646" cy="408966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441" y="1521935"/>
            <a:ext cx="5077646" cy="46420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017651" y="6075800"/>
            <a:ext cx="18646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kern/mm/swap.c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7BBF8F0C-7EAF-4FA5-97C3-6F8DB589D92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88760" y="4568040"/>
              <a:ext cx="1792440" cy="360"/>
            </p14:xfrm>
          </p:contentPart>
        </mc:Choice>
        <mc:Fallback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7BBF8F0C-7EAF-4FA5-97C3-6F8DB589D9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72920" y="4504680"/>
                <a:ext cx="1823760" cy="12708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7CC92CD2-D8F9-4991-B55C-4FE252243A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923968"/>
      </p:ext>
    </p:extLst>
  </p:cSld>
  <p:clrMapOvr>
    <a:masterClrMapping/>
  </p:clrMapOvr>
  <p:transition advTm="14249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Wingdings" panose="05000000000000000000" pitchFamily="2" charset="2"/>
              </a:rPr>
              <a:t>策略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>
                <a:sym typeface="Wingdings" panose="05000000000000000000" pitchFamily="2" charset="2"/>
              </a:rPr>
              <a:t>自由地实现相应的函数接口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347" y="1622876"/>
            <a:ext cx="7050768" cy="10377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47" y="2636158"/>
            <a:ext cx="5292952" cy="302075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84156" y="1292172"/>
            <a:ext cx="2300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kern/mm/swap_fifo.c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0C205064-79E5-43E6-AFA6-94512BEFF02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80480" y="4950360"/>
              <a:ext cx="3915360" cy="828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0C205064-79E5-43E6-AFA6-94512BEFF0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64640" y="4887000"/>
                <a:ext cx="3946680" cy="1350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E2D47DD3-1068-4862-8D9C-0E2D70938E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257641"/>
      </p:ext>
    </p:extLst>
  </p:cSld>
  <p:clrMapOvr>
    <a:masterClrMapping/>
  </p:clrMapOvr>
  <p:transition advTm="5166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机制不变，改变策略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371" y="1964647"/>
            <a:ext cx="6855732" cy="479696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11864" y="1506552"/>
            <a:ext cx="18646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kern/mm/swap.c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0E6E3419-4913-4D75-BB84-FBB1B6770EE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89320" y="4325040"/>
              <a:ext cx="5325120" cy="122292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0E6E3419-4913-4D75-BB84-FBB1B6770E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73480" y="4261680"/>
                <a:ext cx="5350320" cy="129564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67794CA5-9EFA-42FE-B94E-1F4FB92207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028551"/>
      </p:ext>
    </p:extLst>
  </p:cSld>
  <p:clrMapOvr>
    <a:masterClrMapping/>
  </p:clrMapOvr>
  <p:transition advTm="130002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70D3F9C-0810-4C4C-A079-752D57084D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587016"/>
      </p:ext>
    </p:extLst>
  </p:cSld>
  <p:clrMapOvr>
    <a:masterClrMapping/>
  </p:clrMapOvr>
  <p:transition advTm="1014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祝编码愉快</a:t>
            </a: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A8CEAF3-FCA3-4A29-87F0-8A11A9A75E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031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29"/>
    </mc:Choice>
    <mc:Fallback>
      <p:transition spd="slow" advTm="14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内容占位符 2"/>
          <p:cNvSpPr>
            <a:spLocks noGrp="1" noChangeArrowheads="1"/>
          </p:cNvSpPr>
          <p:nvPr>
            <p:ph idx="4294967295"/>
          </p:nvPr>
        </p:nvSpPr>
        <p:spPr bwMode="auto">
          <a:xfrm>
            <a:off x="352426" y="1711326"/>
            <a:ext cx="8577263" cy="33940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>
              <a:buFont typeface="Calibri" panose="020F0502020204030204" pitchFamily="34" charset="0"/>
              <a:buAutoNum type="arabicPeriod"/>
            </a:pPr>
            <a:r>
              <a:rPr lang="zh-CN" altLang="en-US" sz="2000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完成初始化虚拟内存管理机制：</a:t>
            </a:r>
            <a:r>
              <a:rPr lang="en-US" altLang="zh-CN" sz="2000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IDE </a:t>
            </a:r>
            <a:r>
              <a:rPr lang="zh-CN" altLang="en-US" sz="2000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硬盘读写，缺页异常处理</a:t>
            </a:r>
          </a:p>
          <a:p>
            <a:pPr marL="342900" lvl="1" indent="-342900">
              <a:buFont typeface="Calibri" panose="020F0502020204030204" pitchFamily="34" charset="0"/>
              <a:buAutoNum type="arabicPeriod"/>
            </a:pPr>
            <a:r>
              <a:rPr lang="zh-CN" altLang="en-US" sz="2000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设置虚拟页空间和物理页帧空间，表述不在物理内存中的“合法”虚拟页</a:t>
            </a:r>
            <a:endParaRPr lang="en-US" altLang="zh-CN" sz="2000" dirty="0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42900" lvl="1" indent="-342900">
              <a:buFont typeface="Calibri" panose="020F0502020204030204" pitchFamily="34" charset="0"/>
              <a:buAutoNum type="arabicPeriod"/>
            </a:pPr>
            <a:r>
              <a:rPr lang="zh-CN" altLang="en-US" sz="2000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完善建立页表映射、页访问异常处理操作等函数实现</a:t>
            </a:r>
            <a:endParaRPr lang="en-US" altLang="zh-CN" sz="2000" dirty="0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42900" lvl="1" indent="-342900">
              <a:buFont typeface="Calibri" panose="020F0502020204030204" pitchFamily="34" charset="0"/>
              <a:buAutoNum type="arabicPeriod"/>
            </a:pPr>
            <a:r>
              <a:rPr lang="zh-CN" altLang="en-US" sz="2000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执行访存测试，查看建立的页表项是否能够正确完成虚实地址映射</a:t>
            </a:r>
          </a:p>
          <a:p>
            <a:pPr marL="342900" lvl="1" indent="-342900">
              <a:buFont typeface="Calibri" panose="020F0502020204030204" pitchFamily="34" charset="0"/>
              <a:buAutoNum type="arabicPeriod"/>
            </a:pPr>
            <a:r>
              <a:rPr lang="zh-CN" altLang="en-US" sz="2000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执行访存测试，查看是否正确描述了虚拟内存页在物理内存中还是在硬盘上</a:t>
            </a:r>
            <a:endParaRPr lang="en-US" altLang="zh-CN" sz="2000" dirty="0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42900" lvl="1" indent="-342900">
              <a:buFont typeface="Calibri" panose="020F0502020204030204" pitchFamily="34" charset="0"/>
              <a:buAutoNum type="arabicPeriod"/>
            </a:pPr>
            <a:r>
              <a:rPr lang="zh-CN" altLang="en-US" sz="2000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执行访存测试，查看是否能够正确把虚拟内存页在物理内存和硬盘之间进行传递</a:t>
            </a:r>
          </a:p>
          <a:p>
            <a:pPr marL="342900" lvl="1" indent="-342900">
              <a:buFont typeface="Calibri" panose="020F0502020204030204" pitchFamily="34" charset="0"/>
              <a:buAutoNum type="arabicPeriod"/>
            </a:pPr>
            <a:r>
              <a:rPr lang="zh-CN" altLang="en-US" sz="2000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执行访存测试，查看是否正确实现了页面替换算法等</a:t>
            </a:r>
          </a:p>
        </p:txBody>
      </p:sp>
      <p:sp>
        <p:nvSpPr>
          <p:cNvPr id="19459" name="Rectangle 1028"/>
          <p:cNvSpPr>
            <a:spLocks noChangeArrowheads="1"/>
          </p:cNvSpPr>
          <p:nvPr/>
        </p:nvSpPr>
        <p:spPr bwMode="auto">
          <a:xfrm>
            <a:off x="625475" y="971551"/>
            <a:ext cx="7956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 anchor="b"/>
          <a:lstStyle/>
          <a:p>
            <a:pPr algn="ctr"/>
            <a:r>
              <a:rPr lang="en-US" altLang="zh-CN" sz="3000" b="1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Lab3</a:t>
            </a:r>
            <a:r>
              <a:rPr lang="zh-CN" altLang="en-US" sz="3000" b="1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主要内容</a:t>
            </a:r>
          </a:p>
        </p:txBody>
      </p:sp>
      <p:sp>
        <p:nvSpPr>
          <p:cNvPr id="19460" name="矩形 4"/>
          <p:cNvSpPr>
            <a:spLocks noChangeArrowheads="1"/>
          </p:cNvSpPr>
          <p:nvPr/>
        </p:nvSpPr>
        <p:spPr bwMode="auto">
          <a:xfrm>
            <a:off x="452438" y="1751014"/>
            <a:ext cx="4175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11576A"/>
                </a:solidFill>
                <a:latin typeface="张海山锐谐体2.0-授权联系：Samtype@QQ.com" pitchFamily="2" charset="-122"/>
                <a:ea typeface="张海山锐谐体2.0-授权联系：Samtype@QQ.com" pitchFamily="2" charset="-122"/>
                <a:sym typeface="张海山锐谐体2.0-授权联系：Samtype@QQ.com" pitchFamily="2" charset="-122"/>
              </a:rPr>
              <a:t>■</a:t>
            </a:r>
            <a:endParaRPr lang="zh-CN" altLang="en-US">
              <a:solidFill>
                <a:srgbClr val="0F518B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3530950-6476-40A5-BA83-DEB3F51D82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1818"/>
      </p:ext>
    </p:extLst>
  </p:cSld>
  <p:clrMapOvr>
    <a:masterClrMapping/>
  </p:clrMapOvr>
  <p:transition advTm="65995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Content Placeholder 2"/>
          <p:cNvSpPr>
            <a:spLocks noChangeArrowheads="1"/>
          </p:cNvSpPr>
          <p:nvPr/>
        </p:nvSpPr>
        <p:spPr bwMode="auto">
          <a:xfrm>
            <a:off x="942975" y="1930400"/>
            <a:ext cx="77724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张海山锐谐体2.0-授权联系：Samtype@QQ.com" pitchFamily="2" charset="-122"/>
                <a:ea typeface="张海山锐谐体2.0-授权联系：Samtype@QQ.com" pitchFamily="2" charset="-122"/>
                <a:sym typeface="张海山锐谐体2.0-授权联系：Samtype@QQ.com" pitchFamily="2" charset="-122"/>
              </a:rPr>
              <a:t>■ </a:t>
            </a: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关键数据结构  (\kern\mm\vmm.h)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endParaRPr lang="zh-CN" altLang="en-US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None/>
            </a:pPr>
            <a:endParaRPr lang="zh-CN" altLang="en-US">
              <a:solidFill>
                <a:schemeClr val="folHlink"/>
              </a:solidFill>
              <a:latin typeface="Times New Roman" panose="02020603050405020304" pitchFamily="18" charset="0"/>
              <a:ea typeface="MS PGothic" panose="020B0600070205080204" pitchFamily="34" charset="-128"/>
              <a:sym typeface="Times New Roman" panose="02020603050405020304" pitchFamily="18" charset="0"/>
            </a:endParaRPr>
          </a:p>
        </p:txBody>
      </p:sp>
      <p:sp>
        <p:nvSpPr>
          <p:cNvPr id="23555" name="Rectangle 1028"/>
          <p:cNvSpPr>
            <a:spLocks noChangeArrowheads="1"/>
          </p:cNvSpPr>
          <p:nvPr/>
        </p:nvSpPr>
        <p:spPr bwMode="auto">
          <a:xfrm>
            <a:off x="625475" y="971551"/>
            <a:ext cx="7956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 anchor="b"/>
          <a:lstStyle/>
          <a:p>
            <a:pPr algn="ctr"/>
            <a:r>
              <a:rPr lang="zh-CN" altLang="en-US" sz="3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处理流程，关键数据结构和功能</a:t>
            </a:r>
            <a:endParaRPr lang="zh-CN" altLang="en-US"/>
          </a:p>
        </p:txBody>
      </p:sp>
      <p:sp>
        <p:nvSpPr>
          <p:cNvPr id="23556" name="Content Placeholder 2"/>
          <p:cNvSpPr>
            <a:spLocks noChangeArrowheads="1"/>
          </p:cNvSpPr>
          <p:nvPr/>
        </p:nvSpPr>
        <p:spPr bwMode="auto">
          <a:xfrm>
            <a:off x="812800" y="1885950"/>
            <a:ext cx="7996238" cy="1157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None/>
            </a:pPr>
            <a:endParaRPr lang="zh-CN" altLang="zh-CN">
              <a:solidFill>
                <a:srgbClr val="0F518B"/>
              </a:solidFill>
              <a:latin typeface="Times New Roman" panose="02020603050405020304" pitchFamily="18" charset="0"/>
              <a:ea typeface="MS PGothic" panose="020B0600070205080204" pitchFamily="34" charset="-128"/>
              <a:sym typeface="Times New Roman" panose="02020603050405020304" pitchFamily="18" charset="0"/>
            </a:endParaRPr>
          </a:p>
        </p:txBody>
      </p:sp>
      <p:sp>
        <p:nvSpPr>
          <p:cNvPr id="23557" name="Text Box 4"/>
          <p:cNvSpPr>
            <a:spLocks noChangeArrowheads="1"/>
          </p:cNvSpPr>
          <p:nvPr/>
        </p:nvSpPr>
        <p:spPr bwMode="auto">
          <a:xfrm>
            <a:off x="930275" y="2571750"/>
            <a:ext cx="7570788" cy="258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 pitchFamily="18" charset="0"/>
              </a:rPr>
              <a:t>struct vma_struct {</a:t>
            </a:r>
          </a:p>
          <a:p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 pitchFamily="18" charset="0"/>
              </a:rPr>
              <a:t>          // the set of vma using the same PDT </a:t>
            </a:r>
          </a:p>
          <a:p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</a:t>
            </a:r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struct mm_struct *vm_mm; </a:t>
            </a:r>
          </a:p>
          <a:p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</a:t>
            </a:r>
            <a:r>
              <a:rPr lang="zh-CN" altLang="en-US" b="1">
                <a:solidFill>
                  <a:srgbClr val="0093D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uintptr_t vm_start;                          </a:t>
            </a:r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// start addr of vma</a:t>
            </a:r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	</a:t>
            </a:r>
          </a:p>
          <a:p>
            <a:r>
              <a:rPr lang="zh-CN" altLang="en-US" b="1">
                <a:solidFill>
                  <a:srgbClr val="FDD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</a:t>
            </a:r>
            <a:r>
              <a:rPr lang="zh-CN" altLang="en-US" b="1">
                <a:solidFill>
                  <a:srgbClr val="0093D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uintptr_t vm_end;                           </a:t>
            </a:r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// end addr of vma</a:t>
            </a:r>
          </a:p>
          <a:p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</a:t>
            </a:r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uint32_t vm_flags;                         </a:t>
            </a:r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// flags of vma</a:t>
            </a:r>
          </a:p>
          <a:p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//linear list link which sorted by start addr of vma</a:t>
            </a:r>
          </a:p>
          <a:p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</a:t>
            </a:r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list_entry_t list_link;  </a:t>
            </a:r>
          </a:p>
          <a:p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};</a:t>
            </a:r>
            <a:endParaRPr lang="zh-CN" altLang="en-US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98A0712-CFE2-4BC6-A904-3AC7B66DD01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63720" y="3580200"/>
              <a:ext cx="1406520" cy="10717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98A0712-CFE2-4BC6-A904-3AC7B66DD01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47880" y="3516840"/>
                <a:ext cx="1437840" cy="11984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B08D334-1F17-427B-B82E-FBD61D5B88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79204"/>
      </p:ext>
    </p:extLst>
  </p:cSld>
  <p:clrMapOvr>
    <a:masterClrMapping/>
  </p:clrMapOvr>
  <p:transition advTm="142314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Content Placeholder 2"/>
          <p:cNvSpPr>
            <a:spLocks noChangeArrowheads="1"/>
          </p:cNvSpPr>
          <p:nvPr/>
        </p:nvSpPr>
        <p:spPr bwMode="auto">
          <a:xfrm>
            <a:off x="942975" y="1930400"/>
            <a:ext cx="77724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张海山锐谐体2.0-授权联系：Samtype@QQ.com" pitchFamily="2" charset="-122"/>
                <a:ea typeface="张海山锐谐体2.0-授权联系：Samtype@QQ.com" pitchFamily="2" charset="-122"/>
                <a:sym typeface="张海山锐谐体2.0-授权联系：Samtype@QQ.com" pitchFamily="2" charset="-122"/>
              </a:rPr>
              <a:t>■ </a:t>
            </a: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关键数据结构  (\kern\mm\vmm.h)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endParaRPr lang="zh-CN" altLang="en-US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None/>
            </a:pPr>
            <a:endParaRPr lang="zh-CN" altLang="en-US">
              <a:solidFill>
                <a:schemeClr val="folHlink"/>
              </a:solidFill>
              <a:latin typeface="Times New Roman" panose="02020603050405020304" pitchFamily="18" charset="0"/>
              <a:ea typeface="MS PGothic" panose="020B0600070205080204" pitchFamily="34" charset="-128"/>
              <a:sym typeface="Times New Roman" panose="02020603050405020304" pitchFamily="18" charset="0"/>
            </a:endParaRPr>
          </a:p>
        </p:txBody>
      </p:sp>
      <p:sp>
        <p:nvSpPr>
          <p:cNvPr id="24579" name="Rectangle 1028"/>
          <p:cNvSpPr>
            <a:spLocks noChangeArrowheads="1"/>
          </p:cNvSpPr>
          <p:nvPr/>
        </p:nvSpPr>
        <p:spPr bwMode="auto">
          <a:xfrm>
            <a:off x="625475" y="971551"/>
            <a:ext cx="7956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 anchor="b"/>
          <a:lstStyle/>
          <a:p>
            <a:pPr algn="ctr"/>
            <a:r>
              <a:rPr lang="zh-CN" altLang="en-US" sz="3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处理流程，关键数据结构和功能</a:t>
            </a:r>
            <a:endParaRPr lang="zh-CN" altLang="en-US"/>
          </a:p>
        </p:txBody>
      </p:sp>
      <p:sp>
        <p:nvSpPr>
          <p:cNvPr id="24580" name="Content Placeholder 2"/>
          <p:cNvSpPr>
            <a:spLocks noChangeArrowheads="1"/>
          </p:cNvSpPr>
          <p:nvPr/>
        </p:nvSpPr>
        <p:spPr bwMode="auto">
          <a:xfrm>
            <a:off x="812800" y="1885950"/>
            <a:ext cx="7996238" cy="1157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None/>
            </a:pPr>
            <a:endParaRPr lang="zh-CN" altLang="zh-CN">
              <a:solidFill>
                <a:srgbClr val="0F518B"/>
              </a:solidFill>
              <a:latin typeface="Times New Roman" panose="02020603050405020304" pitchFamily="18" charset="0"/>
              <a:ea typeface="MS PGothic" panose="020B0600070205080204" pitchFamily="34" charset="-128"/>
              <a:sym typeface="Times New Roman" panose="02020603050405020304" pitchFamily="18" charset="0"/>
            </a:endParaRPr>
          </a:p>
        </p:txBody>
      </p:sp>
      <p:sp>
        <p:nvSpPr>
          <p:cNvPr id="24581" name="Text Box 4"/>
          <p:cNvSpPr>
            <a:spLocks noChangeArrowheads="1"/>
          </p:cNvSpPr>
          <p:nvPr/>
        </p:nvSpPr>
        <p:spPr bwMode="auto">
          <a:xfrm>
            <a:off x="928688" y="2559050"/>
            <a:ext cx="7999412" cy="258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 pitchFamily="18" charset="0"/>
              </a:rPr>
              <a:t>struct mm_struct {</a:t>
            </a:r>
          </a:p>
          <a:p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  // linear list link which sorted by start addr of vma</a:t>
            </a:r>
          </a:p>
          <a:p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	</a:t>
            </a:r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list_entry_t mmap_list; </a:t>
            </a:r>
          </a:p>
          <a:p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　　　</a:t>
            </a:r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// current accessed vma, used for speed purpose</a:t>
            </a:r>
          </a:p>
          <a:p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	</a:t>
            </a:r>
            <a:r>
              <a:rPr lang="zh-CN" altLang="en-US" b="1">
                <a:solidFill>
                  <a:srgbClr val="0093D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struct vma_struct *mmap_cache; </a:t>
            </a:r>
          </a:p>
          <a:p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	</a:t>
            </a:r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pde_t *pgdir;  </a:t>
            </a:r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// the PDT of these vma</a:t>
            </a:r>
          </a:p>
          <a:p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	</a:t>
            </a:r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int map_count; </a:t>
            </a:r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// the count of these vma</a:t>
            </a:r>
          </a:p>
          <a:p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	</a:t>
            </a:r>
            <a:r>
              <a:rPr lang="zh-CN" altLang="en-US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void *sm_priv;</a:t>
            </a:r>
            <a:r>
              <a:rPr lang="zh-CN" altLang="en-US" b="1">
                <a:solidFill>
                  <a:srgbClr val="0F518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	</a:t>
            </a:r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// the private data for swap manager </a:t>
            </a:r>
          </a:p>
          <a:p>
            <a:r>
              <a:rPr lang="zh-CN" altLang="en-US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};</a:t>
            </a:r>
            <a:endParaRPr lang="zh-CN" altLang="en-US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28F82DB7-1219-40AE-AE03-C1B9EF87686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19520" y="3313440"/>
              <a:ext cx="3803760" cy="82872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28F82DB7-1219-40AE-AE03-C1B9EF8768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03680" y="3250080"/>
                <a:ext cx="3835080" cy="9554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F333D43E-F602-489E-B3E7-FB674BDA41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4987"/>
      </p:ext>
    </p:extLst>
  </p:cSld>
  <p:clrMapOvr>
    <a:masterClrMapping/>
  </p:clrMapOvr>
  <p:transition advTm="91047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组合 142"/>
          <p:cNvGrpSpPr>
            <a:grpSpLocks/>
          </p:cNvGrpSpPr>
          <p:nvPr/>
        </p:nvGrpSpPr>
        <p:grpSpPr bwMode="auto">
          <a:xfrm>
            <a:off x="6015039" y="2216150"/>
            <a:ext cx="1785937" cy="3430588"/>
            <a:chOff x="0" y="0"/>
            <a:chExt cx="1785600" cy="3430800"/>
          </a:xfrm>
        </p:grpSpPr>
        <p:sp>
          <p:nvSpPr>
            <p:cNvPr id="25603" name="矩形 75"/>
            <p:cNvSpPr>
              <a:spLocks noChangeArrowheads="1"/>
            </p:cNvSpPr>
            <p:nvPr/>
          </p:nvSpPr>
          <p:spPr bwMode="auto">
            <a:xfrm>
              <a:off x="0" y="0"/>
              <a:ext cx="1785600" cy="3430800"/>
            </a:xfrm>
            <a:prstGeom prst="rect">
              <a:avLst/>
            </a:prstGeom>
            <a:gradFill rotWithShape="1">
              <a:gsLst>
                <a:gs pos="0">
                  <a:srgbClr val="D9D9D9"/>
                </a:gs>
                <a:gs pos="70000">
                  <a:srgbClr val="D9D9D9"/>
                </a:gs>
                <a:gs pos="100000">
                  <a:srgbClr val="A6A6A6"/>
                </a:gs>
              </a:gsLst>
              <a:lin ang="5400000" scaled="1"/>
            </a:gradFill>
            <a:ln w="25400" cap="flat" cmpd="sng">
              <a:solidFill>
                <a:srgbClr val="005772"/>
              </a:solidFill>
              <a:bevel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604" name="矩形 77"/>
            <p:cNvSpPr>
              <a:spLocks noChangeArrowheads="1"/>
            </p:cNvSpPr>
            <p:nvPr/>
          </p:nvSpPr>
          <p:spPr bwMode="auto">
            <a:xfrm>
              <a:off x="382324" y="602455"/>
              <a:ext cx="785818" cy="214314"/>
            </a:xfrm>
            <a:prstGeom prst="rect">
              <a:avLst/>
            </a:prstGeom>
            <a:noFill/>
            <a:ln w="25400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605" name="矩形 79"/>
            <p:cNvSpPr>
              <a:spLocks noChangeArrowheads="1"/>
            </p:cNvSpPr>
            <p:nvPr/>
          </p:nvSpPr>
          <p:spPr bwMode="auto">
            <a:xfrm>
              <a:off x="794285" y="1159673"/>
              <a:ext cx="785818" cy="214314"/>
            </a:xfrm>
            <a:prstGeom prst="rect">
              <a:avLst/>
            </a:prstGeom>
            <a:noFill/>
            <a:ln w="25400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606" name="矩形 80"/>
            <p:cNvSpPr>
              <a:spLocks noChangeArrowheads="1"/>
            </p:cNvSpPr>
            <p:nvPr/>
          </p:nvSpPr>
          <p:spPr bwMode="auto">
            <a:xfrm>
              <a:off x="222781" y="1743090"/>
              <a:ext cx="785818" cy="214314"/>
            </a:xfrm>
            <a:prstGeom prst="rect">
              <a:avLst/>
            </a:prstGeom>
            <a:noFill/>
            <a:ln w="25400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607" name="矩形 81"/>
            <p:cNvSpPr>
              <a:spLocks noChangeArrowheads="1"/>
            </p:cNvSpPr>
            <p:nvPr/>
          </p:nvSpPr>
          <p:spPr bwMode="auto">
            <a:xfrm>
              <a:off x="865723" y="2205052"/>
              <a:ext cx="785818" cy="214314"/>
            </a:xfrm>
            <a:prstGeom prst="rect">
              <a:avLst/>
            </a:prstGeom>
            <a:noFill/>
            <a:ln w="25400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608" name="矩形 82"/>
            <p:cNvSpPr>
              <a:spLocks noChangeArrowheads="1"/>
            </p:cNvSpPr>
            <p:nvPr/>
          </p:nvSpPr>
          <p:spPr bwMode="auto">
            <a:xfrm>
              <a:off x="196590" y="2705118"/>
              <a:ext cx="785818" cy="214314"/>
            </a:xfrm>
            <a:prstGeom prst="rect">
              <a:avLst/>
            </a:prstGeom>
            <a:noFill/>
            <a:ln w="25400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609" name="TextBox 99"/>
            <p:cNvSpPr>
              <a:spLocks noChangeArrowheads="1"/>
            </p:cNvSpPr>
            <p:nvPr/>
          </p:nvSpPr>
          <p:spPr bwMode="auto">
            <a:xfrm>
              <a:off x="202779" y="32386"/>
              <a:ext cx="126188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物理内存空间</a:t>
              </a:r>
            </a:p>
          </p:txBody>
        </p:sp>
        <p:sp>
          <p:nvSpPr>
            <p:cNvPr id="25610" name="TextBox 100"/>
            <p:cNvSpPr>
              <a:spLocks noChangeArrowheads="1"/>
            </p:cNvSpPr>
            <p:nvPr/>
          </p:nvSpPr>
          <p:spPr bwMode="auto">
            <a:xfrm>
              <a:off x="380897" y="289562"/>
              <a:ext cx="902811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物理页帧</a:t>
              </a:r>
            </a:p>
          </p:txBody>
        </p:sp>
        <p:sp>
          <p:nvSpPr>
            <p:cNvPr id="25611" name="TextBox 107"/>
            <p:cNvSpPr>
              <a:spLocks noChangeArrowheads="1"/>
            </p:cNvSpPr>
            <p:nvPr/>
          </p:nvSpPr>
          <p:spPr bwMode="auto">
            <a:xfrm>
              <a:off x="731417" y="847730"/>
              <a:ext cx="902811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物理页帧</a:t>
              </a:r>
            </a:p>
          </p:txBody>
        </p:sp>
        <p:sp>
          <p:nvSpPr>
            <p:cNvPr id="25612" name="TextBox 108"/>
            <p:cNvSpPr>
              <a:spLocks noChangeArrowheads="1"/>
            </p:cNvSpPr>
            <p:nvPr/>
          </p:nvSpPr>
          <p:spPr bwMode="auto">
            <a:xfrm>
              <a:off x="163725" y="1426854"/>
              <a:ext cx="902811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物理页帧</a:t>
              </a:r>
            </a:p>
          </p:txBody>
        </p:sp>
        <p:sp>
          <p:nvSpPr>
            <p:cNvPr id="25613" name="TextBox 110"/>
            <p:cNvSpPr>
              <a:spLocks noChangeArrowheads="1"/>
            </p:cNvSpPr>
            <p:nvPr/>
          </p:nvSpPr>
          <p:spPr bwMode="auto">
            <a:xfrm>
              <a:off x="508533" y="1934858"/>
              <a:ext cx="126188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空闲物理页帧</a:t>
              </a:r>
            </a:p>
          </p:txBody>
        </p:sp>
        <p:sp>
          <p:nvSpPr>
            <p:cNvPr id="25614" name="TextBox 112"/>
            <p:cNvSpPr>
              <a:spLocks noChangeArrowheads="1"/>
            </p:cNvSpPr>
            <p:nvPr/>
          </p:nvSpPr>
          <p:spPr bwMode="auto">
            <a:xfrm>
              <a:off x="146581" y="2422224"/>
              <a:ext cx="902811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物理页帧</a:t>
              </a:r>
            </a:p>
          </p:txBody>
        </p:sp>
      </p:grpSp>
      <p:grpSp>
        <p:nvGrpSpPr>
          <p:cNvPr id="25615" name="组合 140"/>
          <p:cNvGrpSpPr>
            <a:grpSpLocks/>
          </p:cNvGrpSpPr>
          <p:nvPr/>
        </p:nvGrpSpPr>
        <p:grpSpPr bwMode="auto">
          <a:xfrm>
            <a:off x="2786064" y="2201863"/>
            <a:ext cx="1785937" cy="3429000"/>
            <a:chOff x="0" y="0"/>
            <a:chExt cx="1785950" cy="3429024"/>
          </a:xfrm>
        </p:grpSpPr>
        <p:sp>
          <p:nvSpPr>
            <p:cNvPr id="25616" name="矩形 57"/>
            <p:cNvSpPr>
              <a:spLocks noChangeArrowheads="1"/>
            </p:cNvSpPr>
            <p:nvPr/>
          </p:nvSpPr>
          <p:spPr bwMode="auto">
            <a:xfrm>
              <a:off x="0" y="0"/>
              <a:ext cx="1785950" cy="3429024"/>
            </a:xfrm>
            <a:prstGeom prst="rect">
              <a:avLst/>
            </a:prstGeom>
            <a:gradFill rotWithShape="1">
              <a:gsLst>
                <a:gs pos="0">
                  <a:srgbClr val="D8D8D8"/>
                </a:gs>
                <a:gs pos="70000">
                  <a:srgbClr val="D8D8D8"/>
                </a:gs>
                <a:gs pos="100000">
                  <a:srgbClr val="A5A5A5"/>
                </a:gs>
              </a:gsLst>
              <a:lin ang="5400000" scaled="1"/>
            </a:gradFill>
            <a:ln w="25400" cap="flat" cmpd="sng">
              <a:solidFill>
                <a:srgbClr val="005772"/>
              </a:solidFill>
              <a:bevel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617" name="矩形 58"/>
            <p:cNvSpPr>
              <a:spLocks noChangeArrowheads="1"/>
            </p:cNvSpPr>
            <p:nvPr/>
          </p:nvSpPr>
          <p:spPr bwMode="auto">
            <a:xfrm>
              <a:off x="285752" y="1071570"/>
              <a:ext cx="1214446" cy="2071702"/>
            </a:xfrm>
            <a:prstGeom prst="rect">
              <a:avLst/>
            </a:prstGeom>
            <a:noFill/>
            <a:ln w="25400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005072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618" name="直接连接符 60"/>
            <p:cNvSpPr>
              <a:spLocks noChangeShapeType="1"/>
            </p:cNvSpPr>
            <p:nvPr/>
          </p:nvSpPr>
          <p:spPr bwMode="auto">
            <a:xfrm>
              <a:off x="285752" y="1357322"/>
              <a:ext cx="1214446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9" name="直接连接符 64"/>
            <p:cNvSpPr>
              <a:spLocks noChangeShapeType="1"/>
            </p:cNvSpPr>
            <p:nvPr/>
          </p:nvSpPr>
          <p:spPr bwMode="auto">
            <a:xfrm>
              <a:off x="285752" y="2571768"/>
              <a:ext cx="1214446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0" name="直接连接符 65"/>
            <p:cNvSpPr>
              <a:spLocks noChangeShapeType="1"/>
            </p:cNvSpPr>
            <p:nvPr/>
          </p:nvSpPr>
          <p:spPr bwMode="auto">
            <a:xfrm>
              <a:off x="285752" y="2857520"/>
              <a:ext cx="1214446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pic>
          <p:nvPicPr>
            <p:cNvPr id="25621" name="Picture 4" descr="C:\Users\tf-pc\Desktop\斜线.png"/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5752" y="1641462"/>
              <a:ext cx="1213200" cy="612000"/>
            </a:xfrm>
            <a:prstGeom prst="rect">
              <a:avLst/>
            </a:prstGeom>
            <a:noFill/>
            <a:ln w="9525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622" name="直接连接符 61"/>
            <p:cNvSpPr>
              <a:spLocks noChangeShapeType="1"/>
            </p:cNvSpPr>
            <p:nvPr/>
          </p:nvSpPr>
          <p:spPr bwMode="auto">
            <a:xfrm>
              <a:off x="285752" y="1643074"/>
              <a:ext cx="1214446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3" name="直接连接符 62"/>
            <p:cNvSpPr>
              <a:spLocks noChangeShapeType="1"/>
            </p:cNvSpPr>
            <p:nvPr/>
          </p:nvSpPr>
          <p:spPr bwMode="auto">
            <a:xfrm>
              <a:off x="285752" y="1928826"/>
              <a:ext cx="1214446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4" name="直接连接符 63"/>
            <p:cNvSpPr>
              <a:spLocks noChangeShapeType="1"/>
            </p:cNvSpPr>
            <p:nvPr/>
          </p:nvSpPr>
          <p:spPr bwMode="auto">
            <a:xfrm>
              <a:off x="285752" y="2257441"/>
              <a:ext cx="1224000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5" name="TextBox 101"/>
            <p:cNvSpPr>
              <a:spLocks noChangeArrowheads="1"/>
            </p:cNvSpPr>
            <p:nvPr/>
          </p:nvSpPr>
          <p:spPr bwMode="auto">
            <a:xfrm>
              <a:off x="93485" y="661993"/>
              <a:ext cx="162095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“合法”的虚拟页</a:t>
              </a:r>
            </a:p>
          </p:txBody>
        </p:sp>
        <p:sp>
          <p:nvSpPr>
            <p:cNvPr id="25626" name="TextBox 106"/>
            <p:cNvSpPr>
              <a:spLocks noChangeArrowheads="1"/>
            </p:cNvSpPr>
            <p:nvPr/>
          </p:nvSpPr>
          <p:spPr bwMode="auto">
            <a:xfrm>
              <a:off x="303850" y="51436"/>
              <a:ext cx="126188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虚拟内存空间</a:t>
              </a:r>
            </a:p>
          </p:txBody>
        </p:sp>
        <p:sp>
          <p:nvSpPr>
            <p:cNvPr id="25627" name="TextBox 132"/>
            <p:cNvSpPr>
              <a:spLocks noChangeArrowheads="1"/>
            </p:cNvSpPr>
            <p:nvPr/>
          </p:nvSpPr>
          <p:spPr bwMode="auto">
            <a:xfrm>
              <a:off x="260034" y="1079190"/>
              <a:ext cx="126720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2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page in vma 1</a:t>
              </a:r>
              <a:endParaRPr lang="zh-CN" altLang="en-US" sz="12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628" name="TextBox 133"/>
            <p:cNvSpPr>
              <a:spLocks noChangeArrowheads="1"/>
            </p:cNvSpPr>
            <p:nvPr/>
          </p:nvSpPr>
          <p:spPr bwMode="auto">
            <a:xfrm>
              <a:off x="260034" y="1357322"/>
              <a:ext cx="126720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2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page in vma 1</a:t>
              </a:r>
              <a:endParaRPr lang="zh-CN" altLang="en-US" sz="12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629" name="TextBox 134"/>
            <p:cNvSpPr>
              <a:spLocks noChangeArrowheads="1"/>
            </p:cNvSpPr>
            <p:nvPr/>
          </p:nvSpPr>
          <p:spPr bwMode="auto">
            <a:xfrm>
              <a:off x="260034" y="2286016"/>
              <a:ext cx="126720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2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page in vma 2</a:t>
              </a:r>
              <a:endParaRPr lang="zh-CN" altLang="en-US" sz="12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630" name="TextBox 135"/>
            <p:cNvSpPr>
              <a:spLocks noChangeArrowheads="1"/>
            </p:cNvSpPr>
            <p:nvPr/>
          </p:nvSpPr>
          <p:spPr bwMode="auto">
            <a:xfrm>
              <a:off x="260034" y="2571768"/>
              <a:ext cx="126720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2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page in vma 2</a:t>
              </a:r>
              <a:endParaRPr lang="zh-CN" altLang="en-US" sz="12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631" name="TextBox 137"/>
            <p:cNvSpPr>
              <a:spLocks noChangeArrowheads="1"/>
            </p:cNvSpPr>
            <p:nvPr/>
          </p:nvSpPr>
          <p:spPr bwMode="auto">
            <a:xfrm>
              <a:off x="260034" y="2857520"/>
              <a:ext cx="126720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2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page in vma 2</a:t>
              </a:r>
              <a:endParaRPr lang="zh-CN" altLang="en-US" sz="12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5632" name="Rectangle 1028"/>
          <p:cNvSpPr>
            <a:spLocks noChangeArrowheads="1"/>
          </p:cNvSpPr>
          <p:nvPr/>
        </p:nvSpPr>
        <p:spPr bwMode="auto">
          <a:xfrm>
            <a:off x="625475" y="971551"/>
            <a:ext cx="7956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 anchor="b"/>
          <a:lstStyle/>
          <a:p>
            <a:pPr algn="ctr"/>
            <a:r>
              <a:rPr lang="zh-CN" altLang="en-US" sz="3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处理流程，关键数据结构和功能</a:t>
            </a:r>
            <a:endParaRPr lang="zh-CN" altLang="en-US"/>
          </a:p>
        </p:txBody>
      </p:sp>
      <p:grpSp>
        <p:nvGrpSpPr>
          <p:cNvPr id="25633" name="组合 143"/>
          <p:cNvGrpSpPr>
            <a:grpSpLocks/>
          </p:cNvGrpSpPr>
          <p:nvPr/>
        </p:nvGrpSpPr>
        <p:grpSpPr bwMode="auto">
          <a:xfrm>
            <a:off x="2143125" y="3325813"/>
            <a:ext cx="901700" cy="2019300"/>
            <a:chOff x="0" y="0"/>
            <a:chExt cx="901721" cy="2019794"/>
          </a:xfrm>
        </p:grpSpPr>
        <p:sp>
          <p:nvSpPr>
            <p:cNvPr id="25634" name="直接箭头连接符 123"/>
            <p:cNvSpPr>
              <a:spLocks noChangeShapeType="1"/>
            </p:cNvSpPr>
            <p:nvPr/>
          </p:nvSpPr>
          <p:spPr bwMode="auto">
            <a:xfrm>
              <a:off x="0" y="1376852"/>
              <a:ext cx="901721" cy="642942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5" name="直接箭头连接符 153"/>
            <p:cNvSpPr>
              <a:spLocks noChangeShapeType="1"/>
            </p:cNvSpPr>
            <p:nvPr/>
          </p:nvSpPr>
          <p:spPr bwMode="auto">
            <a:xfrm flipV="1">
              <a:off x="0" y="1162538"/>
              <a:ext cx="900000" cy="214314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6" name="直接箭头连接符 156"/>
            <p:cNvSpPr>
              <a:spLocks noChangeShapeType="1"/>
            </p:cNvSpPr>
            <p:nvPr/>
          </p:nvSpPr>
          <p:spPr bwMode="auto">
            <a:xfrm rot="5400000" flipH="1" flipV="1">
              <a:off x="371488" y="-369281"/>
              <a:ext cx="156056" cy="894618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7" name="直接箭头连接符 159"/>
            <p:cNvSpPr>
              <a:spLocks noChangeShapeType="1"/>
            </p:cNvSpPr>
            <p:nvPr/>
          </p:nvSpPr>
          <p:spPr bwMode="auto">
            <a:xfrm>
              <a:off x="0" y="162406"/>
              <a:ext cx="900000" cy="357190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5638" name="组合 146"/>
          <p:cNvGrpSpPr>
            <a:grpSpLocks/>
          </p:cNvGrpSpPr>
          <p:nvPr/>
        </p:nvGrpSpPr>
        <p:grpSpPr bwMode="auto">
          <a:xfrm>
            <a:off x="4292600" y="3095626"/>
            <a:ext cx="546100" cy="2105025"/>
            <a:chOff x="0" y="0"/>
            <a:chExt cx="546104" cy="2105520"/>
          </a:xfrm>
        </p:grpSpPr>
        <p:sp>
          <p:nvSpPr>
            <p:cNvPr id="25639" name="直接箭头连接符 165"/>
            <p:cNvSpPr>
              <a:spLocks noChangeShapeType="1"/>
            </p:cNvSpPr>
            <p:nvPr/>
          </p:nvSpPr>
          <p:spPr bwMode="auto">
            <a:xfrm rot="5400000" flipH="1" flipV="1">
              <a:off x="114370" y="1673786"/>
              <a:ext cx="327507" cy="535959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0" name="直接箭头连接符 167"/>
            <p:cNvSpPr>
              <a:spLocks noChangeShapeType="1"/>
            </p:cNvSpPr>
            <p:nvPr/>
          </p:nvSpPr>
          <p:spPr bwMode="auto">
            <a:xfrm rot="5400000" flipH="1" flipV="1">
              <a:off x="110575" y="1378508"/>
              <a:ext cx="327507" cy="535959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1" name="直接箭头连接符 168"/>
            <p:cNvSpPr>
              <a:spLocks noChangeShapeType="1"/>
            </p:cNvSpPr>
            <p:nvPr/>
          </p:nvSpPr>
          <p:spPr bwMode="auto">
            <a:xfrm rot="5400000" flipH="1" flipV="1">
              <a:off x="111195" y="1089581"/>
              <a:ext cx="327507" cy="535959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2" name="直接箭头连接符 169"/>
            <p:cNvSpPr>
              <a:spLocks noChangeShapeType="1"/>
            </p:cNvSpPr>
            <p:nvPr/>
          </p:nvSpPr>
          <p:spPr bwMode="auto">
            <a:xfrm rot="5400000" flipH="1" flipV="1">
              <a:off x="107400" y="173587"/>
              <a:ext cx="327507" cy="535959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3" name="直接箭头连接符 172"/>
            <p:cNvSpPr>
              <a:spLocks noChangeShapeType="1"/>
            </p:cNvSpPr>
            <p:nvPr/>
          </p:nvSpPr>
          <p:spPr bwMode="auto">
            <a:xfrm rot="5400000" flipH="1" flipV="1">
              <a:off x="104226" y="-104226"/>
              <a:ext cx="327507" cy="535959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5644" name="组合 150"/>
          <p:cNvGrpSpPr>
            <a:grpSpLocks/>
          </p:cNvGrpSpPr>
          <p:nvPr/>
        </p:nvGrpSpPr>
        <p:grpSpPr bwMode="auto">
          <a:xfrm>
            <a:off x="5753100" y="2919413"/>
            <a:ext cx="1035050" cy="2112962"/>
            <a:chOff x="0" y="0"/>
            <a:chExt cx="1034501" cy="2112977"/>
          </a:xfrm>
        </p:grpSpPr>
        <p:sp>
          <p:nvSpPr>
            <p:cNvPr id="25645" name="直接箭头连接符 178"/>
            <p:cNvSpPr>
              <a:spLocks noChangeShapeType="1"/>
            </p:cNvSpPr>
            <p:nvPr/>
          </p:nvSpPr>
          <p:spPr bwMode="auto">
            <a:xfrm rot="5400000" flipH="1" flipV="1">
              <a:off x="94528" y="-81207"/>
              <a:ext cx="441808" cy="604222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6" name="直接箭头连接符 180"/>
            <p:cNvSpPr>
              <a:spLocks noChangeShapeType="1"/>
            </p:cNvSpPr>
            <p:nvPr/>
          </p:nvSpPr>
          <p:spPr bwMode="auto">
            <a:xfrm>
              <a:off x="26501" y="184701"/>
              <a:ext cx="1008000" cy="383628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7" name="直接箭头连接符 183"/>
            <p:cNvSpPr>
              <a:spLocks noChangeShapeType="1"/>
            </p:cNvSpPr>
            <p:nvPr/>
          </p:nvSpPr>
          <p:spPr bwMode="auto">
            <a:xfrm rot="5400000" flipH="1" flipV="1">
              <a:off x="-99904" y="1341554"/>
              <a:ext cx="684000" cy="484191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8" name="直接箭头连接符 188"/>
            <p:cNvSpPr>
              <a:spLocks noChangeShapeType="1"/>
            </p:cNvSpPr>
            <p:nvPr/>
          </p:nvSpPr>
          <p:spPr bwMode="auto">
            <a:xfrm rot="16200000" flipH="1">
              <a:off x="-139700" y="1541473"/>
              <a:ext cx="714380" cy="428628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5649" name="组合 141"/>
          <p:cNvGrpSpPr>
            <a:grpSpLocks/>
          </p:cNvGrpSpPr>
          <p:nvPr/>
        </p:nvGrpSpPr>
        <p:grpSpPr bwMode="auto">
          <a:xfrm>
            <a:off x="4670426" y="2533651"/>
            <a:ext cx="1262063" cy="2454275"/>
            <a:chOff x="0" y="0"/>
            <a:chExt cx="1261884" cy="2454997"/>
          </a:xfrm>
        </p:grpSpPr>
        <p:sp>
          <p:nvSpPr>
            <p:cNvPr id="25650" name="直接连接符 68"/>
            <p:cNvSpPr>
              <a:spLocks noChangeShapeType="1"/>
            </p:cNvSpPr>
            <p:nvPr/>
          </p:nvSpPr>
          <p:spPr bwMode="auto">
            <a:xfrm>
              <a:off x="160778" y="740485"/>
              <a:ext cx="936000" cy="2392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1" name="直接连接符 69"/>
            <p:cNvSpPr>
              <a:spLocks noChangeShapeType="1"/>
            </p:cNvSpPr>
            <p:nvPr/>
          </p:nvSpPr>
          <p:spPr bwMode="auto">
            <a:xfrm>
              <a:off x="160778" y="1026237"/>
              <a:ext cx="936000" cy="2392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2" name="直接连接符 70"/>
            <p:cNvSpPr>
              <a:spLocks noChangeShapeType="1"/>
            </p:cNvSpPr>
            <p:nvPr/>
          </p:nvSpPr>
          <p:spPr bwMode="auto">
            <a:xfrm>
              <a:off x="160778" y="1311989"/>
              <a:ext cx="936000" cy="2392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3" name="直接连接符 71"/>
            <p:cNvSpPr>
              <a:spLocks noChangeShapeType="1"/>
            </p:cNvSpPr>
            <p:nvPr/>
          </p:nvSpPr>
          <p:spPr bwMode="auto">
            <a:xfrm>
              <a:off x="160778" y="1597741"/>
              <a:ext cx="936000" cy="2392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pic>
          <p:nvPicPr>
            <p:cNvPr id="25654" name="Picture 6" descr="C:\Users\tf-pc\Desktop\网线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6121" y="1883493"/>
              <a:ext cx="926260" cy="285752"/>
            </a:xfrm>
            <a:prstGeom prst="rect">
              <a:avLst/>
            </a:prstGeom>
            <a:noFill/>
            <a:ln w="9525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655" name="矩形 66"/>
            <p:cNvSpPr>
              <a:spLocks noChangeArrowheads="1"/>
            </p:cNvSpPr>
            <p:nvPr/>
          </p:nvSpPr>
          <p:spPr bwMode="auto">
            <a:xfrm>
              <a:off x="166496" y="454733"/>
              <a:ext cx="928694" cy="2000264"/>
            </a:xfrm>
            <a:prstGeom prst="rect">
              <a:avLst/>
            </a:prstGeom>
            <a:noFill/>
            <a:ln w="25400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656" name="直接连接符 72"/>
            <p:cNvSpPr>
              <a:spLocks noChangeShapeType="1"/>
            </p:cNvSpPr>
            <p:nvPr/>
          </p:nvSpPr>
          <p:spPr bwMode="auto">
            <a:xfrm>
              <a:off x="160778" y="1883493"/>
              <a:ext cx="936000" cy="2392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7" name="直接连接符 73"/>
            <p:cNvSpPr>
              <a:spLocks noChangeShapeType="1"/>
            </p:cNvSpPr>
            <p:nvPr/>
          </p:nvSpPr>
          <p:spPr bwMode="auto">
            <a:xfrm>
              <a:off x="160778" y="2169245"/>
              <a:ext cx="936000" cy="2392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8" name="TextBox 103"/>
            <p:cNvSpPr>
              <a:spLocks noChangeArrowheads="1"/>
            </p:cNvSpPr>
            <p:nvPr/>
          </p:nvSpPr>
          <p:spPr bwMode="auto">
            <a:xfrm>
              <a:off x="0" y="0"/>
              <a:ext cx="126188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二级页表结构</a:t>
              </a:r>
            </a:p>
          </p:txBody>
        </p:sp>
      </p:grpSp>
      <p:grpSp>
        <p:nvGrpSpPr>
          <p:cNvPr id="25659" name="组合 139"/>
          <p:cNvGrpSpPr>
            <a:grpSpLocks/>
          </p:cNvGrpSpPr>
          <p:nvPr/>
        </p:nvGrpSpPr>
        <p:grpSpPr bwMode="auto">
          <a:xfrm>
            <a:off x="419101" y="2449513"/>
            <a:ext cx="2098675" cy="2938462"/>
            <a:chOff x="0" y="0"/>
            <a:chExt cx="2098704" cy="2938662"/>
          </a:xfrm>
        </p:grpSpPr>
        <p:sp>
          <p:nvSpPr>
            <p:cNvPr id="25660" name="矩形 9"/>
            <p:cNvSpPr>
              <a:spLocks noChangeArrowheads="1"/>
            </p:cNvSpPr>
            <p:nvPr/>
          </p:nvSpPr>
          <p:spPr bwMode="auto">
            <a:xfrm>
              <a:off x="366715" y="324031"/>
              <a:ext cx="1368000" cy="504000"/>
            </a:xfrm>
            <a:prstGeom prst="rect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cxnSp>
          <p:nvCxnSpPr>
            <p:cNvPr id="25661" name="直接连接符 14"/>
            <p:cNvCxnSpPr>
              <a:cxnSpLocks noChangeShapeType="1"/>
              <a:stCxn id="25660" idx="1"/>
              <a:endCxn id="25660" idx="3"/>
            </p:cNvCxnSpPr>
            <p:nvPr/>
          </p:nvCxnSpPr>
          <p:spPr bwMode="auto">
            <a:xfrm rot="10800000" flipH="1">
              <a:off x="366715" y="576031"/>
              <a:ext cx="1368000" cy="1588"/>
            </a:xfrm>
            <a:prstGeom prst="line">
              <a:avLst/>
            </a:prstGeom>
            <a:noFill/>
            <a:ln w="952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62" name="直接连接符 16"/>
            <p:cNvCxnSpPr>
              <a:cxnSpLocks noChangeShapeType="1"/>
              <a:stCxn id="25660" idx="1"/>
              <a:endCxn id="25660" idx="3"/>
            </p:cNvCxnSpPr>
            <p:nvPr/>
          </p:nvCxnSpPr>
          <p:spPr bwMode="auto">
            <a:xfrm rot="10800000" flipH="1">
              <a:off x="366715" y="576031"/>
              <a:ext cx="1368000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663" name="直接连接符 36"/>
            <p:cNvSpPr>
              <a:spLocks noChangeShapeType="1"/>
            </p:cNvSpPr>
            <p:nvPr/>
          </p:nvSpPr>
          <p:spPr bwMode="auto">
            <a:xfrm rot="5400000" flipH="1" flipV="1">
              <a:off x="954698" y="697700"/>
              <a:ext cx="252000" cy="794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64" name="矩形 40"/>
            <p:cNvSpPr>
              <a:spLocks noChangeArrowheads="1"/>
            </p:cNvSpPr>
            <p:nvPr/>
          </p:nvSpPr>
          <p:spPr bwMode="auto">
            <a:xfrm>
              <a:off x="366715" y="1252725"/>
              <a:ext cx="1368000" cy="648000"/>
            </a:xfrm>
            <a:prstGeom prst="rect">
              <a:avLst/>
            </a:prstGeom>
            <a:noFill/>
            <a:ln w="25400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665" name="直接连接符 50"/>
            <p:cNvSpPr>
              <a:spLocks noChangeShapeType="1"/>
            </p:cNvSpPr>
            <p:nvPr/>
          </p:nvSpPr>
          <p:spPr bwMode="auto">
            <a:xfrm>
              <a:off x="366715" y="1467039"/>
              <a:ext cx="1357322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66" name="直接连接符 51"/>
            <p:cNvSpPr>
              <a:spLocks noChangeShapeType="1"/>
            </p:cNvSpPr>
            <p:nvPr/>
          </p:nvSpPr>
          <p:spPr bwMode="auto">
            <a:xfrm>
              <a:off x="366715" y="1681353"/>
              <a:ext cx="1357322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67" name="直接连接符 52"/>
            <p:cNvSpPr>
              <a:spLocks noChangeShapeType="1"/>
            </p:cNvSpPr>
            <p:nvPr/>
          </p:nvSpPr>
          <p:spPr bwMode="auto">
            <a:xfrm rot="5400000" flipH="1" flipV="1">
              <a:off x="972698" y="1788956"/>
              <a:ext cx="216000" cy="794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68" name="矩形 53"/>
            <p:cNvSpPr>
              <a:spLocks noChangeArrowheads="1"/>
            </p:cNvSpPr>
            <p:nvPr/>
          </p:nvSpPr>
          <p:spPr bwMode="auto">
            <a:xfrm>
              <a:off x="366715" y="2266844"/>
              <a:ext cx="1368000" cy="648000"/>
            </a:xfrm>
            <a:prstGeom prst="rect">
              <a:avLst/>
            </a:prstGeom>
            <a:noFill/>
            <a:ln w="25400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5669" name="直接连接符 54"/>
            <p:cNvSpPr>
              <a:spLocks noChangeShapeType="1"/>
            </p:cNvSpPr>
            <p:nvPr/>
          </p:nvSpPr>
          <p:spPr bwMode="auto">
            <a:xfrm>
              <a:off x="366715" y="2481158"/>
              <a:ext cx="1357322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70" name="直接连接符 55"/>
            <p:cNvSpPr>
              <a:spLocks noChangeShapeType="1"/>
            </p:cNvSpPr>
            <p:nvPr/>
          </p:nvSpPr>
          <p:spPr bwMode="auto">
            <a:xfrm>
              <a:off x="366715" y="2695472"/>
              <a:ext cx="1357322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71" name="直接连接符 56"/>
            <p:cNvSpPr>
              <a:spLocks noChangeShapeType="1"/>
            </p:cNvSpPr>
            <p:nvPr/>
          </p:nvSpPr>
          <p:spPr bwMode="auto">
            <a:xfrm rot="5400000" flipH="1" flipV="1">
              <a:off x="972698" y="2803075"/>
              <a:ext cx="216000" cy="794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72" name="直接连接符 89"/>
            <p:cNvSpPr>
              <a:spLocks noChangeShapeType="1"/>
            </p:cNvSpPr>
            <p:nvPr/>
          </p:nvSpPr>
          <p:spPr bwMode="auto">
            <a:xfrm>
              <a:off x="1724037" y="1326544"/>
              <a:ext cx="357190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73" name="直接连接符 91"/>
            <p:cNvSpPr>
              <a:spLocks noChangeShapeType="1"/>
            </p:cNvSpPr>
            <p:nvPr/>
          </p:nvSpPr>
          <p:spPr bwMode="auto">
            <a:xfrm rot="5400000">
              <a:off x="1578815" y="839934"/>
              <a:ext cx="1008000" cy="1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74" name="直接连接符 93"/>
            <p:cNvSpPr>
              <a:spLocks noChangeShapeType="1"/>
            </p:cNvSpPr>
            <p:nvPr/>
          </p:nvSpPr>
          <p:spPr bwMode="auto">
            <a:xfrm rot="5400000">
              <a:off x="-994875" y="1685621"/>
              <a:ext cx="2008800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75" name="直接连接符 97"/>
            <p:cNvSpPr>
              <a:spLocks noChangeShapeType="1"/>
            </p:cNvSpPr>
            <p:nvPr/>
          </p:nvSpPr>
          <p:spPr bwMode="auto">
            <a:xfrm>
              <a:off x="9525" y="695510"/>
              <a:ext cx="357190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76" name="直接箭头连接符 102"/>
            <p:cNvSpPr>
              <a:spLocks noChangeShapeType="1"/>
            </p:cNvSpPr>
            <p:nvPr/>
          </p:nvSpPr>
          <p:spPr bwMode="auto">
            <a:xfrm>
              <a:off x="0" y="2681485"/>
              <a:ext cx="349200" cy="1588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77" name="直接箭头连接符 104"/>
            <p:cNvSpPr>
              <a:spLocks noChangeShapeType="1"/>
            </p:cNvSpPr>
            <p:nvPr/>
          </p:nvSpPr>
          <p:spPr bwMode="auto">
            <a:xfrm rot="10800000" flipV="1">
              <a:off x="1747851" y="2808475"/>
              <a:ext cx="258779" cy="3186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78" name="直接箭头连接符 109"/>
            <p:cNvSpPr>
              <a:spLocks noChangeShapeType="1"/>
            </p:cNvSpPr>
            <p:nvPr/>
          </p:nvSpPr>
          <p:spPr bwMode="auto">
            <a:xfrm>
              <a:off x="196851" y="1551177"/>
              <a:ext cx="142876" cy="1588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79" name="直接箭头连接符 111"/>
            <p:cNvSpPr>
              <a:spLocks noChangeShapeType="1"/>
            </p:cNvSpPr>
            <p:nvPr/>
          </p:nvSpPr>
          <p:spPr bwMode="auto">
            <a:xfrm>
              <a:off x="149226" y="466907"/>
              <a:ext cx="188914" cy="1588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80" name="直接箭头连接符 114"/>
            <p:cNvSpPr>
              <a:spLocks noChangeShapeType="1"/>
            </p:cNvSpPr>
            <p:nvPr/>
          </p:nvSpPr>
          <p:spPr bwMode="auto">
            <a:xfrm rot="10800000">
              <a:off x="1766900" y="346256"/>
              <a:ext cx="331804" cy="1594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81" name="直接箭头连接符 120"/>
            <p:cNvSpPr>
              <a:spLocks noChangeShapeType="1"/>
            </p:cNvSpPr>
            <p:nvPr/>
          </p:nvSpPr>
          <p:spPr bwMode="auto">
            <a:xfrm rot="10800000" flipV="1">
              <a:off x="1755788" y="1792474"/>
              <a:ext cx="165117" cy="3179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82" name="直接连接符 127"/>
            <p:cNvSpPr>
              <a:spLocks noChangeShapeType="1"/>
            </p:cNvSpPr>
            <p:nvPr/>
          </p:nvSpPr>
          <p:spPr bwMode="auto">
            <a:xfrm rot="5400000">
              <a:off x="-533404" y="1136836"/>
              <a:ext cx="1373197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83" name="直接连接符 129"/>
            <p:cNvSpPr>
              <a:spLocks noChangeShapeType="1"/>
            </p:cNvSpPr>
            <p:nvPr/>
          </p:nvSpPr>
          <p:spPr bwMode="auto">
            <a:xfrm>
              <a:off x="139701" y="1817879"/>
              <a:ext cx="214314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84" name="直接连接符 131"/>
            <p:cNvSpPr>
              <a:spLocks noChangeShapeType="1"/>
            </p:cNvSpPr>
            <p:nvPr/>
          </p:nvSpPr>
          <p:spPr bwMode="auto">
            <a:xfrm rot="16200000" flipH="1">
              <a:off x="-423866" y="2187769"/>
              <a:ext cx="1273186" cy="1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85" name="直接连接符 136"/>
            <p:cNvSpPr>
              <a:spLocks noChangeShapeType="1"/>
            </p:cNvSpPr>
            <p:nvPr/>
          </p:nvSpPr>
          <p:spPr bwMode="auto">
            <a:xfrm>
              <a:off x="196851" y="2824361"/>
              <a:ext cx="162000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86" name="直接连接符 144"/>
            <p:cNvSpPr>
              <a:spLocks noChangeShapeType="1"/>
            </p:cNvSpPr>
            <p:nvPr/>
          </p:nvSpPr>
          <p:spPr bwMode="auto">
            <a:xfrm>
              <a:off x="1724037" y="544695"/>
              <a:ext cx="214314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87" name="直接连接符 145"/>
            <p:cNvSpPr>
              <a:spLocks noChangeShapeType="1"/>
            </p:cNvSpPr>
            <p:nvPr/>
          </p:nvSpPr>
          <p:spPr bwMode="auto">
            <a:xfrm rot="16200000" flipH="1">
              <a:off x="1290463" y="1171095"/>
              <a:ext cx="1267200" cy="1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88" name="直接连接符 147"/>
            <p:cNvSpPr>
              <a:spLocks noChangeShapeType="1"/>
            </p:cNvSpPr>
            <p:nvPr/>
          </p:nvSpPr>
          <p:spPr bwMode="auto">
            <a:xfrm rot="5400000">
              <a:off x="1578021" y="1827369"/>
              <a:ext cx="1008000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89" name="直接连接符 148"/>
            <p:cNvSpPr>
              <a:spLocks noChangeShapeType="1"/>
            </p:cNvSpPr>
            <p:nvPr/>
          </p:nvSpPr>
          <p:spPr bwMode="auto">
            <a:xfrm>
              <a:off x="1724037" y="2324295"/>
              <a:ext cx="357190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90" name="直接连接符 149"/>
            <p:cNvSpPr>
              <a:spLocks noChangeShapeType="1"/>
            </p:cNvSpPr>
            <p:nvPr/>
          </p:nvSpPr>
          <p:spPr bwMode="auto">
            <a:xfrm>
              <a:off x="1724037" y="1538477"/>
              <a:ext cx="285752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91" name="直接连接符 151"/>
            <p:cNvSpPr>
              <a:spLocks noChangeShapeType="1"/>
            </p:cNvSpPr>
            <p:nvPr/>
          </p:nvSpPr>
          <p:spPr bwMode="auto">
            <a:xfrm rot="5400000">
              <a:off x="1354147" y="2175069"/>
              <a:ext cx="1285884" cy="1588"/>
            </a:xfrm>
            <a:prstGeom prst="line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92" name="TextBox 105"/>
            <p:cNvSpPr>
              <a:spLocks noChangeArrowheads="1"/>
            </p:cNvSpPr>
            <p:nvPr/>
          </p:nvSpPr>
          <p:spPr bwMode="auto">
            <a:xfrm>
              <a:off x="461965" y="0"/>
              <a:ext cx="113890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mm_struct</a:t>
              </a:r>
              <a:endParaRPr lang="zh-CN" altLang="en-US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693" name="TextBox 113"/>
            <p:cNvSpPr>
              <a:spLocks noChangeArrowheads="1"/>
            </p:cNvSpPr>
            <p:nvPr/>
          </p:nvSpPr>
          <p:spPr bwMode="auto">
            <a:xfrm>
              <a:off x="371479" y="295456"/>
              <a:ext cx="136332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mmap_struct</a:t>
              </a:r>
              <a:endParaRPr lang="zh-CN" altLang="en-US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694" name="TextBox 115"/>
            <p:cNvSpPr>
              <a:spLocks noChangeArrowheads="1"/>
            </p:cNvSpPr>
            <p:nvPr/>
          </p:nvSpPr>
          <p:spPr bwMode="auto">
            <a:xfrm>
              <a:off x="433391" y="543108"/>
              <a:ext cx="58772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prev</a:t>
              </a:r>
              <a:endParaRPr lang="zh-CN" altLang="en-US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695" name="TextBox 116"/>
            <p:cNvSpPr>
              <a:spLocks noChangeArrowheads="1"/>
            </p:cNvSpPr>
            <p:nvPr/>
          </p:nvSpPr>
          <p:spPr bwMode="auto">
            <a:xfrm>
              <a:off x="1104909" y="547870"/>
              <a:ext cx="58541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next</a:t>
              </a:r>
              <a:endParaRPr lang="zh-CN" altLang="en-US"/>
            </a:p>
          </p:txBody>
        </p:sp>
        <p:sp>
          <p:nvSpPr>
            <p:cNvPr id="25696" name="TextBox 117"/>
            <p:cNvSpPr>
              <a:spLocks noChangeArrowheads="1"/>
            </p:cNvSpPr>
            <p:nvPr/>
          </p:nvSpPr>
          <p:spPr bwMode="auto">
            <a:xfrm>
              <a:off x="361953" y="957448"/>
              <a:ext cx="138736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vma_struct  1</a:t>
              </a:r>
              <a:endParaRPr lang="zh-CN" altLang="en-US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697" name="TextBox 118"/>
            <p:cNvSpPr>
              <a:spLocks noChangeArrowheads="1"/>
            </p:cNvSpPr>
            <p:nvPr/>
          </p:nvSpPr>
          <p:spPr bwMode="auto">
            <a:xfrm>
              <a:off x="595316" y="1209862"/>
              <a:ext cx="89800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vm_mm</a:t>
              </a:r>
              <a:endParaRPr lang="zh-CN" altLang="en-US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698" name="TextBox 119"/>
            <p:cNvSpPr>
              <a:spLocks noChangeArrowheads="1"/>
            </p:cNvSpPr>
            <p:nvPr/>
          </p:nvSpPr>
          <p:spPr bwMode="auto">
            <a:xfrm>
              <a:off x="604841" y="1438464"/>
              <a:ext cx="86273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list_link</a:t>
              </a:r>
              <a:endParaRPr lang="zh-CN" altLang="en-US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699" name="TextBox 121"/>
            <p:cNvSpPr>
              <a:spLocks noChangeArrowheads="1"/>
            </p:cNvSpPr>
            <p:nvPr/>
          </p:nvSpPr>
          <p:spPr bwMode="auto">
            <a:xfrm>
              <a:off x="433391" y="1614678"/>
              <a:ext cx="58772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prev</a:t>
              </a:r>
              <a:endParaRPr lang="zh-CN" altLang="en-US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700" name="TextBox 122"/>
            <p:cNvSpPr>
              <a:spLocks noChangeArrowheads="1"/>
            </p:cNvSpPr>
            <p:nvPr/>
          </p:nvSpPr>
          <p:spPr bwMode="auto">
            <a:xfrm>
              <a:off x="1104909" y="1628965"/>
              <a:ext cx="58541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next</a:t>
              </a:r>
              <a:endParaRPr lang="zh-CN" altLang="en-US"/>
            </a:p>
          </p:txBody>
        </p:sp>
        <p:sp>
          <p:nvSpPr>
            <p:cNvPr id="25701" name="TextBox 124"/>
            <p:cNvSpPr>
              <a:spLocks noChangeArrowheads="1"/>
            </p:cNvSpPr>
            <p:nvPr/>
          </p:nvSpPr>
          <p:spPr bwMode="auto">
            <a:xfrm>
              <a:off x="423866" y="2626123"/>
              <a:ext cx="58772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prev</a:t>
              </a:r>
              <a:endParaRPr lang="zh-CN" altLang="en-US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702" name="TextBox 125"/>
            <p:cNvSpPr>
              <a:spLocks noChangeArrowheads="1"/>
            </p:cNvSpPr>
            <p:nvPr/>
          </p:nvSpPr>
          <p:spPr bwMode="auto">
            <a:xfrm>
              <a:off x="1095384" y="2630885"/>
              <a:ext cx="58541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next</a:t>
              </a:r>
              <a:endParaRPr lang="zh-CN" altLang="en-US"/>
            </a:p>
          </p:txBody>
        </p:sp>
        <p:sp>
          <p:nvSpPr>
            <p:cNvPr id="25703" name="TextBox 126"/>
            <p:cNvSpPr>
              <a:spLocks noChangeArrowheads="1"/>
            </p:cNvSpPr>
            <p:nvPr/>
          </p:nvSpPr>
          <p:spPr bwMode="auto">
            <a:xfrm>
              <a:off x="595316" y="2211782"/>
              <a:ext cx="89800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vm_mm</a:t>
              </a:r>
              <a:endParaRPr lang="zh-CN" altLang="en-US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704" name="TextBox 128"/>
            <p:cNvSpPr>
              <a:spLocks noChangeArrowheads="1"/>
            </p:cNvSpPr>
            <p:nvPr/>
          </p:nvSpPr>
          <p:spPr bwMode="auto">
            <a:xfrm>
              <a:off x="604841" y="2443358"/>
              <a:ext cx="86273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list_link</a:t>
              </a:r>
              <a:endParaRPr lang="zh-CN" altLang="en-US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705" name="TextBox 130"/>
            <p:cNvSpPr>
              <a:spLocks noChangeArrowheads="1"/>
            </p:cNvSpPr>
            <p:nvPr/>
          </p:nvSpPr>
          <p:spPr bwMode="auto">
            <a:xfrm>
              <a:off x="361953" y="1968893"/>
              <a:ext cx="138736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1400" b="1">
                  <a:solidFill>
                    <a:srgbClr val="0057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vma_struct  2</a:t>
              </a:r>
              <a:endParaRPr lang="zh-CN" altLang="en-US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5706" name="Content Placeholder 2"/>
          <p:cNvSpPr>
            <a:spLocks noChangeArrowheads="1"/>
          </p:cNvSpPr>
          <p:nvPr/>
        </p:nvSpPr>
        <p:spPr bwMode="auto">
          <a:xfrm>
            <a:off x="942975" y="1665289"/>
            <a:ext cx="7772400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张海山锐谐体2.0-授权联系：Samtype@QQ.com" pitchFamily="2" charset="-122"/>
                <a:ea typeface="张海山锐谐体2.0-授权联系：Samtype@QQ.com" pitchFamily="2" charset="-122"/>
                <a:sym typeface="张海山锐谐体2.0-授权联系：Samtype@QQ.com" pitchFamily="2" charset="-122"/>
              </a:rPr>
              <a:t>■ </a:t>
            </a: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关键数据结构  (\kern\mm\vmm.h)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endParaRPr lang="zh-CN" altLang="en-US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None/>
            </a:pPr>
            <a:endParaRPr lang="zh-CN" altLang="en-US">
              <a:solidFill>
                <a:schemeClr val="folHlink"/>
              </a:solidFill>
              <a:latin typeface="Times New Roman" panose="02020603050405020304" pitchFamily="18" charset="0"/>
              <a:ea typeface="MS PGothic" panose="020B0600070205080204" pitchFamily="34" charset="-128"/>
              <a:sym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7A670EE-1BF4-437D-96BD-083C29693B2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249720" y="2361600"/>
              <a:ext cx="1023840" cy="25930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7A670EE-1BF4-437D-96BD-083C29693B2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33880" y="2298240"/>
                <a:ext cx="1055160" cy="2719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325E1DE8-9A97-41D0-AFCA-907F4E6989A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99562694"/>
      </p:ext>
    </p:extLst>
  </p:cSld>
  <p:clrMapOvr>
    <a:masterClrMapping/>
  </p:clrMapOvr>
  <p:transition advTm="180993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4" dur="500"/>
                                        <p:tgtEl>
                                          <p:spTgt spid="25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25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500"/>
                                        <p:tgtEl>
                                          <p:spTgt spid="25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8" dur="500"/>
                                        <p:tgtEl>
                                          <p:spTgt spid="25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2" dur="500"/>
                                        <p:tgtEl>
                                          <p:spTgt spid="25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25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1028"/>
          <p:cNvSpPr>
            <a:spLocks noChangeArrowheads="1"/>
          </p:cNvSpPr>
          <p:nvPr/>
        </p:nvSpPr>
        <p:spPr bwMode="auto">
          <a:xfrm>
            <a:off x="625475" y="971551"/>
            <a:ext cx="7956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 anchor="b"/>
          <a:lstStyle/>
          <a:p>
            <a:pPr algn="ctr"/>
            <a:r>
              <a:rPr lang="zh-CN" altLang="en-US" sz="3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页访问异常</a:t>
            </a:r>
          </a:p>
        </p:txBody>
      </p:sp>
      <p:sp>
        <p:nvSpPr>
          <p:cNvPr id="26627" name="Rectangle 4"/>
          <p:cNvSpPr>
            <a:spLocks noChangeArrowheads="1"/>
          </p:cNvSpPr>
          <p:nvPr/>
        </p:nvSpPr>
        <p:spPr bwMode="auto">
          <a:xfrm>
            <a:off x="323850" y="1785939"/>
            <a:ext cx="1428750" cy="549275"/>
          </a:xfrm>
          <a:prstGeom prst="rect">
            <a:avLst/>
          </a:prstGeom>
          <a:gradFill rotWithShape="1">
            <a:gsLst>
              <a:gs pos="0">
                <a:srgbClr val="0EB1C8"/>
              </a:gs>
              <a:gs pos="100000">
                <a:srgbClr val="007C8B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r>
              <a: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vectors.S:</a:t>
            </a:r>
          </a:p>
          <a:p>
            <a:pPr algn="ctr"/>
            <a:r>
              <a: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vector14</a:t>
            </a:r>
            <a:endParaRPr lang="zh-CN" altLang="en-US"/>
          </a:p>
        </p:txBody>
      </p:sp>
      <p:grpSp>
        <p:nvGrpSpPr>
          <p:cNvPr id="26628" name="组合 352"/>
          <p:cNvGrpSpPr>
            <a:grpSpLocks/>
          </p:cNvGrpSpPr>
          <p:nvPr/>
        </p:nvGrpSpPr>
        <p:grpSpPr bwMode="auto">
          <a:xfrm>
            <a:off x="684213" y="3717925"/>
            <a:ext cx="2139950" cy="552450"/>
            <a:chOff x="0" y="0"/>
            <a:chExt cx="2139354" cy="553289"/>
          </a:xfrm>
        </p:grpSpPr>
        <p:sp>
          <p:nvSpPr>
            <p:cNvPr id="26629" name="AutoShape 8"/>
            <p:cNvSpPr>
              <a:spLocks/>
            </p:cNvSpPr>
            <p:nvPr/>
          </p:nvSpPr>
          <p:spPr bwMode="auto">
            <a:xfrm rot="5340000">
              <a:off x="897404" y="-873340"/>
              <a:ext cx="166300" cy="1912980"/>
            </a:xfrm>
            <a:prstGeom prst="rightBrace">
              <a:avLst>
                <a:gd name="adj1" fmla="val 95860"/>
                <a:gd name="adj2" fmla="val 50000"/>
              </a:avLst>
            </a:prstGeom>
            <a:solidFill>
              <a:srgbClr val="4F81BD">
                <a:alpha val="0"/>
              </a:srgbClr>
            </a:solidFill>
            <a:ln w="28575" cmpd="sng">
              <a:solidFill>
                <a:srgbClr val="005072"/>
              </a:solidFill>
              <a:bevel/>
              <a:headEnd/>
              <a:tailEnd/>
            </a:ln>
          </p:spPr>
          <p:txBody>
            <a:bodyPr anchor="ctr"/>
            <a:lstStyle/>
            <a:p>
              <a:endParaRPr lang="zh-CN" altLang="zh-CN">
                <a:solidFill>
                  <a:srgbClr val="0F518B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26630" name="Rectangle 9"/>
            <p:cNvSpPr>
              <a:spLocks noChangeArrowheads="1"/>
            </p:cNvSpPr>
            <p:nvPr/>
          </p:nvSpPr>
          <p:spPr bwMode="auto">
            <a:xfrm>
              <a:off x="0" y="247882"/>
              <a:ext cx="2139354" cy="305407"/>
            </a:xfrm>
            <a:prstGeom prst="rect">
              <a:avLst/>
            </a:prstGeom>
            <a:gradFill rotWithShape="1">
              <a:gsLst>
                <a:gs pos="0">
                  <a:srgbClr val="0EB1C8"/>
                </a:gs>
                <a:gs pos="100000">
                  <a:srgbClr val="007C8B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\kern\trap\trap.c</a:t>
              </a:r>
              <a:endParaRPr lang="zh-CN" altLang="en-US"/>
            </a:p>
          </p:txBody>
        </p:sp>
      </p:grpSp>
      <p:grpSp>
        <p:nvGrpSpPr>
          <p:cNvPr id="26631" name="组合 347"/>
          <p:cNvGrpSpPr>
            <a:grpSpLocks/>
          </p:cNvGrpSpPr>
          <p:nvPr/>
        </p:nvGrpSpPr>
        <p:grpSpPr bwMode="auto">
          <a:xfrm>
            <a:off x="341314" y="2343151"/>
            <a:ext cx="1398587" cy="822325"/>
            <a:chOff x="0" y="0"/>
            <a:chExt cx="1398050" cy="823650"/>
          </a:xfrm>
        </p:grpSpPr>
        <p:sp>
          <p:nvSpPr>
            <p:cNvPr id="26632" name="Rectangle 5"/>
            <p:cNvSpPr>
              <a:spLocks noChangeArrowheads="1"/>
            </p:cNvSpPr>
            <p:nvPr/>
          </p:nvSpPr>
          <p:spPr bwMode="auto">
            <a:xfrm>
              <a:off x="0" y="222610"/>
              <a:ext cx="1398050" cy="601040"/>
            </a:xfrm>
            <a:prstGeom prst="rect">
              <a:avLst/>
            </a:prstGeom>
            <a:gradFill rotWithShape="1">
              <a:gsLst>
                <a:gs pos="0">
                  <a:srgbClr val="0EB1C8"/>
                </a:gs>
                <a:gs pos="100000">
                  <a:srgbClr val="007C8B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trapentry.S</a:t>
              </a:r>
            </a:p>
            <a:p>
              <a:pPr algn="ctr"/>
              <a:r>
                <a:rPr lang="zh-CN" alt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_alltraps</a:t>
              </a:r>
              <a:endParaRPr lang="zh-CN" altLang="en-US"/>
            </a:p>
          </p:txBody>
        </p:sp>
        <p:sp>
          <p:nvSpPr>
            <p:cNvPr id="26633" name="直接箭头连接符 259"/>
            <p:cNvSpPr>
              <a:spLocks noChangeShapeType="1"/>
            </p:cNvSpPr>
            <p:nvPr/>
          </p:nvSpPr>
          <p:spPr bwMode="auto">
            <a:xfrm rot="16200000" flipH="1">
              <a:off x="583106" y="113317"/>
              <a:ext cx="229236" cy="2602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6634" name="任意多边形 282"/>
          <p:cNvSpPr>
            <a:spLocks/>
          </p:cNvSpPr>
          <p:nvPr/>
        </p:nvSpPr>
        <p:spPr bwMode="auto">
          <a:xfrm>
            <a:off x="5084763" y="2170114"/>
            <a:ext cx="588962" cy="1258887"/>
          </a:xfrm>
          <a:custGeom>
            <a:avLst/>
            <a:gdLst>
              <a:gd name="T0" fmla="*/ 0 w 589722"/>
              <a:gd name="T1" fmla="*/ 1258957 h 1258957"/>
              <a:gd name="T2" fmla="*/ 178905 w 589722"/>
              <a:gd name="T3" fmla="*/ 284922 h 1258957"/>
              <a:gd name="T4" fmla="*/ 589722 w 589722"/>
              <a:gd name="T5" fmla="*/ 0 h 1258957"/>
              <a:gd name="T6" fmla="*/ 589722 w 589722"/>
              <a:gd name="T7" fmla="*/ 0 h 1258957"/>
              <a:gd name="T8" fmla="*/ 0 60000 65536"/>
              <a:gd name="T9" fmla="*/ 0 60000 65536"/>
              <a:gd name="T10" fmla="*/ 0 60000 65536"/>
              <a:gd name="T11" fmla="*/ 0 60000 65536"/>
              <a:gd name="T12" fmla="*/ 0 w 589722"/>
              <a:gd name="T13" fmla="*/ 0 h 1258957"/>
              <a:gd name="T14" fmla="*/ 589722 w 589722"/>
              <a:gd name="T15" fmla="*/ 1258957 h 12589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89722" h="1258957">
                <a:moveTo>
                  <a:pt x="0" y="1258957"/>
                </a:moveTo>
                <a:cubicBezTo>
                  <a:pt x="40309" y="876852"/>
                  <a:pt x="80618" y="494748"/>
                  <a:pt x="178905" y="284922"/>
                </a:cubicBezTo>
                <a:cubicBezTo>
                  <a:pt x="277192" y="75096"/>
                  <a:pt x="589722" y="0"/>
                  <a:pt x="589722" y="0"/>
                </a:cubicBezTo>
                <a:lnTo>
                  <a:pt x="589722" y="0"/>
                </a:lnTo>
              </a:path>
            </a:pathLst>
          </a:custGeom>
          <a:noFill/>
          <a:ln w="28575" cap="flat" cmpd="sng">
            <a:solidFill>
              <a:srgbClr val="C00000"/>
            </a:solidFill>
            <a:bevel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6635" name="组合 356"/>
          <p:cNvGrpSpPr>
            <a:grpSpLocks/>
          </p:cNvGrpSpPr>
          <p:nvPr/>
        </p:nvGrpSpPr>
        <p:grpSpPr bwMode="auto">
          <a:xfrm>
            <a:off x="360363" y="3176589"/>
            <a:ext cx="601662" cy="485775"/>
            <a:chOff x="0" y="0"/>
            <a:chExt cx="602381" cy="486622"/>
          </a:xfrm>
        </p:grpSpPr>
        <p:sp>
          <p:nvSpPr>
            <p:cNvPr id="26636" name="直接箭头连接符 260"/>
            <p:cNvSpPr>
              <a:spLocks noChangeShapeType="1"/>
            </p:cNvSpPr>
            <p:nvPr/>
          </p:nvSpPr>
          <p:spPr bwMode="auto">
            <a:xfrm rot="16200000" flipH="1">
              <a:off x="221163" y="113317"/>
              <a:ext cx="229236" cy="2602"/>
            </a:xfrm>
            <a:prstGeom prst="straightConnector1">
              <a:avLst/>
            </a:prstGeom>
            <a:noFill/>
            <a:ln w="28575" cap="flat" cmpd="sng">
              <a:solidFill>
                <a:srgbClr val="005772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7" name="矩形 329"/>
            <p:cNvSpPr>
              <a:spLocks noChangeArrowheads="1"/>
            </p:cNvSpPr>
            <p:nvPr/>
          </p:nvSpPr>
          <p:spPr bwMode="auto">
            <a:xfrm>
              <a:off x="0" y="252622"/>
              <a:ext cx="522290" cy="234000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38" name="Rectangle 1028"/>
            <p:cNvSpPr>
              <a:spLocks noChangeArrowheads="1"/>
            </p:cNvSpPr>
            <p:nvPr/>
          </p:nvSpPr>
          <p:spPr bwMode="auto">
            <a:xfrm>
              <a:off x="15767" y="315175"/>
              <a:ext cx="586614" cy="171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trap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6639" name="组合 350"/>
          <p:cNvGrpSpPr>
            <a:grpSpLocks/>
          </p:cNvGrpSpPr>
          <p:nvPr/>
        </p:nvGrpSpPr>
        <p:grpSpPr bwMode="auto">
          <a:xfrm>
            <a:off x="882651" y="3441700"/>
            <a:ext cx="1547813" cy="234950"/>
            <a:chOff x="0" y="0"/>
            <a:chExt cx="1555183" cy="234000"/>
          </a:xfrm>
        </p:grpSpPr>
        <p:sp>
          <p:nvSpPr>
            <p:cNvPr id="26640" name="直接箭头连接符 261"/>
            <p:cNvSpPr>
              <a:spLocks noChangeShapeType="1"/>
            </p:cNvSpPr>
            <p:nvPr/>
          </p:nvSpPr>
          <p:spPr bwMode="auto">
            <a:xfrm rot="10800000" flipH="1">
              <a:off x="0" y="96148"/>
              <a:ext cx="229236" cy="2602"/>
            </a:xfrm>
            <a:prstGeom prst="straightConnector1">
              <a:avLst/>
            </a:pr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1" name="矩形 330"/>
            <p:cNvSpPr>
              <a:spLocks noChangeArrowheads="1"/>
            </p:cNvSpPr>
            <p:nvPr/>
          </p:nvSpPr>
          <p:spPr bwMode="auto">
            <a:xfrm>
              <a:off x="227647" y="0"/>
              <a:ext cx="1271984" cy="234000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42" name="Rectangle 1028"/>
            <p:cNvSpPr>
              <a:spLocks noChangeArrowheads="1"/>
            </p:cNvSpPr>
            <p:nvPr/>
          </p:nvSpPr>
          <p:spPr bwMode="auto">
            <a:xfrm>
              <a:off x="202235" y="57276"/>
              <a:ext cx="1352948" cy="1762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trap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dispatch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6643" name="组合 351"/>
          <p:cNvGrpSpPr>
            <a:grpSpLocks/>
          </p:cNvGrpSpPr>
          <p:nvPr/>
        </p:nvGrpSpPr>
        <p:grpSpPr bwMode="auto">
          <a:xfrm>
            <a:off x="2365375" y="3443289"/>
            <a:ext cx="1873250" cy="238125"/>
            <a:chOff x="0" y="0"/>
            <a:chExt cx="1873665" cy="238802"/>
          </a:xfrm>
        </p:grpSpPr>
        <p:sp>
          <p:nvSpPr>
            <p:cNvPr id="26644" name="直接箭头连接符 262"/>
            <p:cNvSpPr>
              <a:spLocks noChangeShapeType="1"/>
            </p:cNvSpPr>
            <p:nvPr/>
          </p:nvSpPr>
          <p:spPr bwMode="auto">
            <a:xfrm>
              <a:off x="0" y="111507"/>
              <a:ext cx="262675" cy="4868"/>
            </a:xfrm>
            <a:prstGeom prst="straightConnector1">
              <a:avLst/>
            </a:pr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5" name="矩形 331"/>
            <p:cNvSpPr>
              <a:spLocks noChangeArrowheads="1"/>
            </p:cNvSpPr>
            <p:nvPr/>
          </p:nvSpPr>
          <p:spPr bwMode="auto">
            <a:xfrm>
              <a:off x="239589" y="0"/>
              <a:ext cx="1488110" cy="234000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46" name="Rectangle 1028"/>
            <p:cNvSpPr>
              <a:spLocks noChangeArrowheads="1"/>
            </p:cNvSpPr>
            <p:nvPr/>
          </p:nvSpPr>
          <p:spPr bwMode="auto">
            <a:xfrm>
              <a:off x="235689" y="43933"/>
              <a:ext cx="1637976" cy="1948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pgfault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handler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6647" name="组合 353"/>
          <p:cNvGrpSpPr>
            <a:grpSpLocks/>
          </p:cNvGrpSpPr>
          <p:nvPr/>
        </p:nvGrpSpPr>
        <p:grpSpPr bwMode="auto">
          <a:xfrm>
            <a:off x="4092576" y="3446464"/>
            <a:ext cx="1476375" cy="223837"/>
            <a:chOff x="0" y="0"/>
            <a:chExt cx="1476948" cy="224731"/>
          </a:xfrm>
        </p:grpSpPr>
        <p:sp>
          <p:nvSpPr>
            <p:cNvPr id="26648" name="直接箭头连接符 263"/>
            <p:cNvSpPr>
              <a:spLocks noChangeShapeType="1"/>
            </p:cNvSpPr>
            <p:nvPr/>
          </p:nvSpPr>
          <p:spPr bwMode="auto">
            <a:xfrm flipV="1">
              <a:off x="0" y="104313"/>
              <a:ext cx="229930" cy="9780"/>
            </a:xfrm>
            <a:prstGeom prst="straightConnector1">
              <a:avLst/>
            </a:pr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9" name="矩形 341"/>
            <p:cNvSpPr>
              <a:spLocks noChangeArrowheads="1"/>
            </p:cNvSpPr>
            <p:nvPr/>
          </p:nvSpPr>
          <p:spPr bwMode="auto">
            <a:xfrm>
              <a:off x="210950" y="0"/>
              <a:ext cx="1044047" cy="201531"/>
            </a:xfrm>
            <a:prstGeom prst="rect">
              <a:avLst/>
            </a:prstGeom>
            <a:gradFill rotWithShape="1"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50" name="Rectangle 1028"/>
            <p:cNvSpPr>
              <a:spLocks noChangeArrowheads="1"/>
            </p:cNvSpPr>
            <p:nvPr/>
          </p:nvSpPr>
          <p:spPr bwMode="auto">
            <a:xfrm>
              <a:off x="179535" y="56854"/>
              <a:ext cx="1297413" cy="1678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do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pgfault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6651" name="组合 354"/>
          <p:cNvGrpSpPr>
            <a:grpSpLocks/>
          </p:cNvGrpSpPr>
          <p:nvPr/>
        </p:nvGrpSpPr>
        <p:grpSpPr bwMode="auto">
          <a:xfrm>
            <a:off x="5033964" y="1812925"/>
            <a:ext cx="1804987" cy="723900"/>
            <a:chOff x="0" y="0"/>
            <a:chExt cx="1805250" cy="723773"/>
          </a:xfrm>
        </p:grpSpPr>
        <p:sp>
          <p:nvSpPr>
            <p:cNvPr id="26652" name="Oval 10"/>
            <p:cNvSpPr>
              <a:spLocks noChangeArrowheads="1"/>
            </p:cNvSpPr>
            <p:nvPr/>
          </p:nvSpPr>
          <p:spPr bwMode="auto">
            <a:xfrm>
              <a:off x="0" y="0"/>
              <a:ext cx="1805250" cy="723773"/>
            </a:xfrm>
            <a:prstGeom prst="ellipse">
              <a:avLst/>
            </a:prstGeom>
            <a:solidFill>
              <a:srgbClr val="4F81BD">
                <a:alpha val="0"/>
              </a:srgbClr>
            </a:solidFill>
            <a:ln w="28575" cmpd="sng">
              <a:solidFill>
                <a:srgbClr val="005072"/>
              </a:solidFill>
              <a:bevel/>
              <a:headEnd/>
              <a:tailEnd/>
            </a:ln>
          </p:spPr>
          <p:txBody>
            <a:bodyPr anchor="ctr"/>
            <a:lstStyle/>
            <a:p>
              <a:endParaRPr lang="zh-CN" altLang="zh-CN">
                <a:solidFill>
                  <a:srgbClr val="0F518B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26653" name="矩形 339"/>
            <p:cNvSpPr>
              <a:spLocks noChangeArrowheads="1"/>
            </p:cNvSpPr>
            <p:nvPr/>
          </p:nvSpPr>
          <p:spPr bwMode="auto">
            <a:xfrm>
              <a:off x="655257" y="214314"/>
              <a:ext cx="938214" cy="185056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54" name="Rectangle 1028"/>
            <p:cNvSpPr>
              <a:spLocks noChangeArrowheads="1"/>
            </p:cNvSpPr>
            <p:nvPr/>
          </p:nvSpPr>
          <p:spPr bwMode="auto">
            <a:xfrm>
              <a:off x="618052" y="308814"/>
              <a:ext cx="1084477" cy="137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find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vma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6655" name="组合 355"/>
          <p:cNvGrpSpPr>
            <a:grpSpLocks/>
          </p:cNvGrpSpPr>
          <p:nvPr/>
        </p:nvGrpSpPr>
        <p:grpSpPr bwMode="auto">
          <a:xfrm>
            <a:off x="5072063" y="1909763"/>
            <a:ext cx="4468812" cy="3630612"/>
            <a:chOff x="0" y="0"/>
            <a:chExt cx="4468486" cy="3631114"/>
          </a:xfrm>
        </p:grpSpPr>
        <p:sp>
          <p:nvSpPr>
            <p:cNvPr id="26656" name="Oval 18"/>
            <p:cNvSpPr>
              <a:spLocks noChangeArrowheads="1"/>
            </p:cNvSpPr>
            <p:nvPr/>
          </p:nvSpPr>
          <p:spPr bwMode="auto">
            <a:xfrm>
              <a:off x="2040845" y="0"/>
              <a:ext cx="1328942" cy="638176"/>
            </a:xfrm>
            <a:prstGeom prst="ellipse">
              <a:avLst/>
            </a:prstGeom>
            <a:solidFill>
              <a:srgbClr val="4F81BD">
                <a:alpha val="0"/>
              </a:srgbClr>
            </a:solidFill>
            <a:ln w="28575" cmpd="sng">
              <a:solidFill>
                <a:srgbClr val="005072"/>
              </a:solidFill>
              <a:bevel/>
              <a:headEnd/>
              <a:tailEnd/>
            </a:ln>
          </p:spPr>
          <p:txBody>
            <a:bodyPr anchor="ctr"/>
            <a:lstStyle/>
            <a:p>
              <a:endParaRPr lang="zh-CN" altLang="zh-CN">
                <a:solidFill>
                  <a:srgbClr val="0F518B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  <p:sp>
          <p:nvSpPr>
            <p:cNvPr id="26657" name="任意多边形 284"/>
            <p:cNvSpPr>
              <a:spLocks/>
            </p:cNvSpPr>
            <p:nvPr/>
          </p:nvSpPr>
          <p:spPr bwMode="auto">
            <a:xfrm>
              <a:off x="144815" y="385767"/>
              <a:ext cx="2325757" cy="1119809"/>
            </a:xfrm>
            <a:custGeom>
              <a:avLst/>
              <a:gdLst>
                <a:gd name="T0" fmla="*/ 0 w 2325757"/>
                <a:gd name="T1" fmla="*/ 1119809 h 1119809"/>
                <a:gd name="T2" fmla="*/ 1504122 w 2325757"/>
                <a:gd name="T3" fmla="*/ 291548 h 1119809"/>
                <a:gd name="T4" fmla="*/ 2325757 w 2325757"/>
                <a:gd name="T5" fmla="*/ 0 h 1119809"/>
                <a:gd name="T6" fmla="*/ 0 60000 65536"/>
                <a:gd name="T7" fmla="*/ 0 60000 65536"/>
                <a:gd name="T8" fmla="*/ 0 60000 65536"/>
                <a:gd name="T9" fmla="*/ 0 w 2325757"/>
                <a:gd name="T10" fmla="*/ 0 h 1119809"/>
                <a:gd name="T11" fmla="*/ 2325757 w 2325757"/>
                <a:gd name="T12" fmla="*/ 1119809 h 111980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325757" h="1119809">
                  <a:moveTo>
                    <a:pt x="0" y="1119809"/>
                  </a:moveTo>
                  <a:cubicBezTo>
                    <a:pt x="558248" y="798996"/>
                    <a:pt x="1116496" y="478183"/>
                    <a:pt x="1504122" y="291548"/>
                  </a:cubicBezTo>
                  <a:cubicBezTo>
                    <a:pt x="1891748" y="104913"/>
                    <a:pt x="2108752" y="52456"/>
                    <a:pt x="2325757" y="0"/>
                  </a:cubicBez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58" name="任意多边形 285"/>
            <p:cNvSpPr>
              <a:spLocks/>
            </p:cNvSpPr>
            <p:nvPr/>
          </p:nvSpPr>
          <p:spPr bwMode="auto">
            <a:xfrm>
              <a:off x="105059" y="1737489"/>
              <a:ext cx="748747" cy="775252"/>
            </a:xfrm>
            <a:custGeom>
              <a:avLst/>
              <a:gdLst>
                <a:gd name="T0" fmla="*/ 0 w 748747"/>
                <a:gd name="T1" fmla="*/ 0 h 775252"/>
                <a:gd name="T2" fmla="*/ 748747 w 748747"/>
                <a:gd name="T3" fmla="*/ 775252 h 775252"/>
                <a:gd name="T4" fmla="*/ 0 60000 65536"/>
                <a:gd name="T5" fmla="*/ 0 60000 65536"/>
                <a:gd name="T6" fmla="*/ 0 w 748747"/>
                <a:gd name="T7" fmla="*/ 0 h 775252"/>
                <a:gd name="T8" fmla="*/ 748747 w 748747"/>
                <a:gd name="T9" fmla="*/ 775252 h 77525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48747" h="775252">
                  <a:moveTo>
                    <a:pt x="0" y="0"/>
                  </a:moveTo>
                  <a:lnTo>
                    <a:pt x="748747" y="775252"/>
                  </a:ln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59" name="任意多边形 286"/>
            <p:cNvSpPr>
              <a:spLocks/>
            </p:cNvSpPr>
            <p:nvPr/>
          </p:nvSpPr>
          <p:spPr bwMode="auto">
            <a:xfrm>
              <a:off x="280854" y="1675784"/>
              <a:ext cx="968450" cy="272500"/>
            </a:xfrm>
            <a:custGeom>
              <a:avLst/>
              <a:gdLst>
                <a:gd name="T0" fmla="*/ 0 w 748747"/>
                <a:gd name="T1" fmla="*/ 0 h 775252"/>
                <a:gd name="T2" fmla="*/ 748747 w 748747"/>
                <a:gd name="T3" fmla="*/ 775252 h 775252"/>
                <a:gd name="T4" fmla="*/ 0 60000 65536"/>
                <a:gd name="T5" fmla="*/ 0 60000 65536"/>
                <a:gd name="T6" fmla="*/ 0 w 748747"/>
                <a:gd name="T7" fmla="*/ 0 h 775252"/>
                <a:gd name="T8" fmla="*/ 748747 w 748747"/>
                <a:gd name="T9" fmla="*/ 775252 h 77525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48747" h="775252">
                  <a:moveTo>
                    <a:pt x="0" y="0"/>
                  </a:moveTo>
                  <a:lnTo>
                    <a:pt x="748747" y="775252"/>
                  </a:ln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60" name="任意多边形 287"/>
            <p:cNvSpPr>
              <a:spLocks/>
            </p:cNvSpPr>
            <p:nvPr/>
          </p:nvSpPr>
          <p:spPr bwMode="auto">
            <a:xfrm flipV="1">
              <a:off x="282302" y="1376780"/>
              <a:ext cx="895564" cy="161306"/>
            </a:xfrm>
            <a:custGeom>
              <a:avLst/>
              <a:gdLst>
                <a:gd name="T0" fmla="*/ 0 w 748747"/>
                <a:gd name="T1" fmla="*/ 0 h 775252"/>
                <a:gd name="T2" fmla="*/ 748747 w 748747"/>
                <a:gd name="T3" fmla="*/ 775252 h 775252"/>
                <a:gd name="T4" fmla="*/ 0 60000 65536"/>
                <a:gd name="T5" fmla="*/ 0 60000 65536"/>
                <a:gd name="T6" fmla="*/ 0 w 748747"/>
                <a:gd name="T7" fmla="*/ 0 h 775252"/>
                <a:gd name="T8" fmla="*/ 748747 w 748747"/>
                <a:gd name="T9" fmla="*/ 775252 h 77525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48747" h="775252">
                  <a:moveTo>
                    <a:pt x="0" y="0"/>
                  </a:moveTo>
                  <a:lnTo>
                    <a:pt x="748747" y="775252"/>
                  </a:ln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61" name="任意多边形 288"/>
            <p:cNvSpPr>
              <a:spLocks/>
            </p:cNvSpPr>
            <p:nvPr/>
          </p:nvSpPr>
          <p:spPr bwMode="auto">
            <a:xfrm flipV="1">
              <a:off x="1644802" y="1019590"/>
              <a:ext cx="676072" cy="239370"/>
            </a:xfrm>
            <a:custGeom>
              <a:avLst/>
              <a:gdLst>
                <a:gd name="T0" fmla="*/ 0 w 748747"/>
                <a:gd name="T1" fmla="*/ 0 h 775252"/>
                <a:gd name="T2" fmla="*/ 748747 w 748747"/>
                <a:gd name="T3" fmla="*/ 775252 h 775252"/>
                <a:gd name="T4" fmla="*/ 0 60000 65536"/>
                <a:gd name="T5" fmla="*/ 0 60000 65536"/>
                <a:gd name="T6" fmla="*/ 0 w 748747"/>
                <a:gd name="T7" fmla="*/ 0 h 775252"/>
                <a:gd name="T8" fmla="*/ 748747 w 748747"/>
                <a:gd name="T9" fmla="*/ 775252 h 77525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48747" h="775252">
                  <a:moveTo>
                    <a:pt x="0" y="0"/>
                  </a:moveTo>
                  <a:lnTo>
                    <a:pt x="748747" y="775252"/>
                  </a:ln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62" name="任意多边形 289"/>
            <p:cNvSpPr>
              <a:spLocks/>
            </p:cNvSpPr>
            <p:nvPr/>
          </p:nvSpPr>
          <p:spPr bwMode="auto">
            <a:xfrm flipV="1">
              <a:off x="1847312" y="1876846"/>
              <a:ext cx="473562" cy="96494"/>
            </a:xfrm>
            <a:custGeom>
              <a:avLst/>
              <a:gdLst>
                <a:gd name="T0" fmla="*/ 0 w 748747"/>
                <a:gd name="T1" fmla="*/ 0 h 775252"/>
                <a:gd name="T2" fmla="*/ 748747 w 748747"/>
                <a:gd name="T3" fmla="*/ 775252 h 775252"/>
                <a:gd name="T4" fmla="*/ 0 60000 65536"/>
                <a:gd name="T5" fmla="*/ 0 60000 65536"/>
                <a:gd name="T6" fmla="*/ 0 w 748747"/>
                <a:gd name="T7" fmla="*/ 0 h 775252"/>
                <a:gd name="T8" fmla="*/ 748747 w 748747"/>
                <a:gd name="T9" fmla="*/ 775252 h 77525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48747" h="775252">
                  <a:moveTo>
                    <a:pt x="0" y="0"/>
                  </a:moveTo>
                  <a:lnTo>
                    <a:pt x="748747" y="775252"/>
                  </a:ln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63" name="任意多边形 290"/>
            <p:cNvSpPr>
              <a:spLocks/>
            </p:cNvSpPr>
            <p:nvPr/>
          </p:nvSpPr>
          <p:spPr bwMode="auto">
            <a:xfrm flipV="1">
              <a:off x="1222800" y="2162598"/>
              <a:ext cx="45719" cy="337312"/>
            </a:xfrm>
            <a:custGeom>
              <a:avLst/>
              <a:gdLst>
                <a:gd name="T0" fmla="*/ 0 w 748747"/>
                <a:gd name="T1" fmla="*/ 0 h 775252"/>
                <a:gd name="T2" fmla="*/ 748747 w 748747"/>
                <a:gd name="T3" fmla="*/ 775252 h 775252"/>
                <a:gd name="T4" fmla="*/ 0 60000 65536"/>
                <a:gd name="T5" fmla="*/ 0 60000 65536"/>
                <a:gd name="T6" fmla="*/ 0 w 748747"/>
                <a:gd name="T7" fmla="*/ 0 h 775252"/>
                <a:gd name="T8" fmla="*/ 748747 w 748747"/>
                <a:gd name="T9" fmla="*/ 775252 h 775252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748747" h="775252">
                  <a:moveTo>
                    <a:pt x="0" y="0"/>
                  </a:moveTo>
                  <a:lnTo>
                    <a:pt x="748747" y="775252"/>
                  </a:ln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64" name="任意多边形 292"/>
            <p:cNvSpPr>
              <a:spLocks/>
            </p:cNvSpPr>
            <p:nvPr/>
          </p:nvSpPr>
          <p:spPr bwMode="auto">
            <a:xfrm>
              <a:off x="1264624" y="2744655"/>
              <a:ext cx="1114436" cy="762013"/>
            </a:xfrm>
            <a:custGeom>
              <a:avLst/>
              <a:gdLst>
                <a:gd name="T0" fmla="*/ 0 w 1092200"/>
                <a:gd name="T1" fmla="*/ 0 h 763105"/>
                <a:gd name="T2" fmla="*/ 351183 w 1092200"/>
                <a:gd name="T3" fmla="*/ 231913 h 763105"/>
                <a:gd name="T4" fmla="*/ 549965 w 1092200"/>
                <a:gd name="T5" fmla="*/ 622852 h 763105"/>
                <a:gd name="T6" fmla="*/ 1013791 w 1092200"/>
                <a:gd name="T7" fmla="*/ 742122 h 763105"/>
                <a:gd name="T8" fmla="*/ 1020417 w 1092200"/>
                <a:gd name="T9" fmla="*/ 748748 h 7631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92200"/>
                <a:gd name="T16" fmla="*/ 0 h 763105"/>
                <a:gd name="T17" fmla="*/ 1092200 w 1092200"/>
                <a:gd name="T18" fmla="*/ 763105 h 76310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92200" h="763105">
                  <a:moveTo>
                    <a:pt x="0" y="0"/>
                  </a:moveTo>
                  <a:cubicBezTo>
                    <a:pt x="129761" y="64052"/>
                    <a:pt x="259522" y="128104"/>
                    <a:pt x="351183" y="231913"/>
                  </a:cubicBezTo>
                  <a:cubicBezTo>
                    <a:pt x="442844" y="335722"/>
                    <a:pt x="439530" y="537817"/>
                    <a:pt x="549965" y="622852"/>
                  </a:cubicBezTo>
                  <a:cubicBezTo>
                    <a:pt x="660400" y="707887"/>
                    <a:pt x="935382" y="721139"/>
                    <a:pt x="1013791" y="742122"/>
                  </a:cubicBezTo>
                  <a:cubicBezTo>
                    <a:pt x="1092200" y="763105"/>
                    <a:pt x="1056308" y="755926"/>
                    <a:pt x="1020417" y="748748"/>
                  </a:cubicBez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65" name="任意多边形 293"/>
            <p:cNvSpPr>
              <a:spLocks/>
            </p:cNvSpPr>
            <p:nvPr/>
          </p:nvSpPr>
          <p:spPr bwMode="auto">
            <a:xfrm>
              <a:off x="1284502" y="2709315"/>
              <a:ext cx="616226" cy="357808"/>
            </a:xfrm>
            <a:custGeom>
              <a:avLst/>
              <a:gdLst>
                <a:gd name="T0" fmla="*/ 0 w 616226"/>
                <a:gd name="T1" fmla="*/ 22087 h 357808"/>
                <a:gd name="T2" fmla="*/ 258417 w 616226"/>
                <a:gd name="T3" fmla="*/ 48591 h 357808"/>
                <a:gd name="T4" fmla="*/ 430696 w 616226"/>
                <a:gd name="T5" fmla="*/ 313634 h 357808"/>
                <a:gd name="T6" fmla="*/ 616226 w 616226"/>
                <a:gd name="T7" fmla="*/ 313634 h 357808"/>
                <a:gd name="T8" fmla="*/ 616226 w 616226"/>
                <a:gd name="T9" fmla="*/ 313634 h 3578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16226"/>
                <a:gd name="T16" fmla="*/ 0 h 357808"/>
                <a:gd name="T17" fmla="*/ 616226 w 616226"/>
                <a:gd name="T18" fmla="*/ 357808 h 3578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16226" h="357808">
                  <a:moveTo>
                    <a:pt x="0" y="22087"/>
                  </a:moveTo>
                  <a:cubicBezTo>
                    <a:pt x="93317" y="11043"/>
                    <a:pt x="186634" y="0"/>
                    <a:pt x="258417" y="48591"/>
                  </a:cubicBezTo>
                  <a:cubicBezTo>
                    <a:pt x="330200" y="97182"/>
                    <a:pt x="371061" y="269460"/>
                    <a:pt x="430696" y="313634"/>
                  </a:cubicBezTo>
                  <a:cubicBezTo>
                    <a:pt x="490331" y="357808"/>
                    <a:pt x="616226" y="313634"/>
                    <a:pt x="616226" y="313634"/>
                  </a:cubicBezTo>
                  <a:lnTo>
                    <a:pt x="616226" y="313634"/>
                  </a:ln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66" name="任意多边形 300"/>
            <p:cNvSpPr>
              <a:spLocks/>
            </p:cNvSpPr>
            <p:nvPr/>
          </p:nvSpPr>
          <p:spPr bwMode="auto">
            <a:xfrm>
              <a:off x="1749370" y="2162597"/>
              <a:ext cx="483391" cy="326237"/>
            </a:xfrm>
            <a:custGeom>
              <a:avLst/>
              <a:gdLst>
                <a:gd name="T0" fmla="*/ 0 w 673653"/>
                <a:gd name="T1" fmla="*/ 0 h 397566"/>
                <a:gd name="T2" fmla="*/ 563218 w 673653"/>
                <a:gd name="T3" fmla="*/ 331305 h 397566"/>
                <a:gd name="T4" fmla="*/ 662609 w 673653"/>
                <a:gd name="T5" fmla="*/ 397565 h 397566"/>
                <a:gd name="T6" fmla="*/ 0 60000 65536"/>
                <a:gd name="T7" fmla="*/ 0 60000 65536"/>
                <a:gd name="T8" fmla="*/ 0 60000 65536"/>
                <a:gd name="T9" fmla="*/ 0 w 673653"/>
                <a:gd name="T10" fmla="*/ 0 h 397566"/>
                <a:gd name="T11" fmla="*/ 673653 w 673653"/>
                <a:gd name="T12" fmla="*/ 397566 h 39756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73653" h="397566">
                  <a:moveTo>
                    <a:pt x="0" y="0"/>
                  </a:moveTo>
                  <a:lnTo>
                    <a:pt x="563218" y="331305"/>
                  </a:lnTo>
                  <a:cubicBezTo>
                    <a:pt x="673653" y="397566"/>
                    <a:pt x="668131" y="397565"/>
                    <a:pt x="662609" y="397565"/>
                  </a:cubicBez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67" name="任意多边形 301"/>
            <p:cNvSpPr>
              <a:spLocks/>
            </p:cNvSpPr>
            <p:nvPr/>
          </p:nvSpPr>
          <p:spPr bwMode="auto">
            <a:xfrm>
              <a:off x="1544576" y="421106"/>
              <a:ext cx="882650" cy="749300"/>
            </a:xfrm>
            <a:custGeom>
              <a:avLst/>
              <a:gdLst>
                <a:gd name="T0" fmla="*/ 0 w 882650"/>
                <a:gd name="T1" fmla="*/ 749300 h 749300"/>
                <a:gd name="T2" fmla="*/ 412750 w 882650"/>
                <a:gd name="T3" fmla="*/ 355600 h 749300"/>
                <a:gd name="T4" fmla="*/ 882650 w 882650"/>
                <a:gd name="T5" fmla="*/ 0 h 749300"/>
                <a:gd name="T6" fmla="*/ 882650 w 882650"/>
                <a:gd name="T7" fmla="*/ 0 h 7493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2650"/>
                <a:gd name="T13" fmla="*/ 0 h 749300"/>
                <a:gd name="T14" fmla="*/ 882650 w 882650"/>
                <a:gd name="T15" fmla="*/ 749300 h 7493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2650" h="749300">
                  <a:moveTo>
                    <a:pt x="0" y="749300"/>
                  </a:moveTo>
                  <a:cubicBezTo>
                    <a:pt x="132821" y="614891"/>
                    <a:pt x="265642" y="480483"/>
                    <a:pt x="412750" y="355600"/>
                  </a:cubicBezTo>
                  <a:cubicBezTo>
                    <a:pt x="559858" y="230717"/>
                    <a:pt x="882650" y="0"/>
                    <a:pt x="882650" y="0"/>
                  </a:cubicBezTo>
                  <a:lnTo>
                    <a:pt x="882650" y="0"/>
                  </a:ln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68" name="任意多边形 302"/>
            <p:cNvSpPr>
              <a:spLocks/>
            </p:cNvSpPr>
            <p:nvPr/>
          </p:nvSpPr>
          <p:spPr bwMode="auto">
            <a:xfrm>
              <a:off x="1620776" y="395706"/>
              <a:ext cx="825500" cy="1517650"/>
            </a:xfrm>
            <a:custGeom>
              <a:avLst/>
              <a:gdLst>
                <a:gd name="T0" fmla="*/ 0 w 825500"/>
                <a:gd name="T1" fmla="*/ 1517650 h 1517650"/>
                <a:gd name="T2" fmla="*/ 336550 w 825500"/>
                <a:gd name="T3" fmla="*/ 1016000 h 1517650"/>
                <a:gd name="T4" fmla="*/ 476250 w 825500"/>
                <a:gd name="T5" fmla="*/ 692150 h 1517650"/>
                <a:gd name="T6" fmla="*/ 501650 w 825500"/>
                <a:gd name="T7" fmla="*/ 323850 h 1517650"/>
                <a:gd name="T8" fmla="*/ 615950 w 825500"/>
                <a:gd name="T9" fmla="*/ 107950 h 1517650"/>
                <a:gd name="T10" fmla="*/ 825500 w 825500"/>
                <a:gd name="T11" fmla="*/ 0 h 1517650"/>
                <a:gd name="T12" fmla="*/ 825500 w 825500"/>
                <a:gd name="T13" fmla="*/ 0 h 151765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25500"/>
                <a:gd name="T22" fmla="*/ 0 h 1517650"/>
                <a:gd name="T23" fmla="*/ 825500 w 825500"/>
                <a:gd name="T24" fmla="*/ 1517650 h 151765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25500" h="1517650">
                  <a:moveTo>
                    <a:pt x="0" y="1517650"/>
                  </a:moveTo>
                  <a:cubicBezTo>
                    <a:pt x="128587" y="1335616"/>
                    <a:pt x="257175" y="1153583"/>
                    <a:pt x="336550" y="1016000"/>
                  </a:cubicBezTo>
                  <a:cubicBezTo>
                    <a:pt x="415925" y="878417"/>
                    <a:pt x="448733" y="807508"/>
                    <a:pt x="476250" y="692150"/>
                  </a:cubicBezTo>
                  <a:cubicBezTo>
                    <a:pt x="503767" y="576792"/>
                    <a:pt x="478367" y="421217"/>
                    <a:pt x="501650" y="323850"/>
                  </a:cubicBezTo>
                  <a:cubicBezTo>
                    <a:pt x="524933" y="226483"/>
                    <a:pt x="561975" y="161925"/>
                    <a:pt x="615950" y="107950"/>
                  </a:cubicBezTo>
                  <a:cubicBezTo>
                    <a:pt x="669925" y="53975"/>
                    <a:pt x="825500" y="0"/>
                    <a:pt x="825500" y="0"/>
                  </a:cubicBezTo>
                  <a:lnTo>
                    <a:pt x="825500" y="0"/>
                  </a:ln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69" name="任意多边形 303"/>
            <p:cNvSpPr>
              <a:spLocks/>
            </p:cNvSpPr>
            <p:nvPr/>
          </p:nvSpPr>
          <p:spPr bwMode="auto">
            <a:xfrm>
              <a:off x="20576" y="1729206"/>
              <a:ext cx="1898650" cy="1276350"/>
            </a:xfrm>
            <a:custGeom>
              <a:avLst/>
              <a:gdLst>
                <a:gd name="T0" fmla="*/ 0 w 1898650"/>
                <a:gd name="T1" fmla="*/ 0 h 1276350"/>
                <a:gd name="T2" fmla="*/ 349250 w 1898650"/>
                <a:gd name="T3" fmla="*/ 565150 h 1276350"/>
                <a:gd name="T4" fmla="*/ 787400 w 1898650"/>
                <a:gd name="T5" fmla="*/ 781050 h 1276350"/>
                <a:gd name="T6" fmla="*/ 1079500 w 1898650"/>
                <a:gd name="T7" fmla="*/ 660400 h 1276350"/>
                <a:gd name="T8" fmla="*/ 1397000 w 1898650"/>
                <a:gd name="T9" fmla="*/ 577850 h 1276350"/>
                <a:gd name="T10" fmla="*/ 1631950 w 1898650"/>
                <a:gd name="T11" fmla="*/ 774700 h 1276350"/>
                <a:gd name="T12" fmla="*/ 1714500 w 1898650"/>
                <a:gd name="T13" fmla="*/ 1117600 h 1276350"/>
                <a:gd name="T14" fmla="*/ 1898650 w 1898650"/>
                <a:gd name="T15" fmla="*/ 1276350 h 1276350"/>
                <a:gd name="T16" fmla="*/ 1898650 w 1898650"/>
                <a:gd name="T17" fmla="*/ 1276350 h 127635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898650"/>
                <a:gd name="T28" fmla="*/ 0 h 1276350"/>
                <a:gd name="T29" fmla="*/ 1898650 w 1898650"/>
                <a:gd name="T30" fmla="*/ 1276350 h 127635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898650" h="1276350">
                  <a:moveTo>
                    <a:pt x="0" y="0"/>
                  </a:moveTo>
                  <a:cubicBezTo>
                    <a:pt x="109008" y="217487"/>
                    <a:pt x="218017" y="434975"/>
                    <a:pt x="349250" y="565150"/>
                  </a:cubicBezTo>
                  <a:cubicBezTo>
                    <a:pt x="480483" y="695325"/>
                    <a:pt x="665692" y="765175"/>
                    <a:pt x="787400" y="781050"/>
                  </a:cubicBezTo>
                  <a:cubicBezTo>
                    <a:pt x="909108" y="796925"/>
                    <a:pt x="977900" y="694267"/>
                    <a:pt x="1079500" y="660400"/>
                  </a:cubicBezTo>
                  <a:cubicBezTo>
                    <a:pt x="1181100" y="626533"/>
                    <a:pt x="1304925" y="558800"/>
                    <a:pt x="1397000" y="577850"/>
                  </a:cubicBezTo>
                  <a:cubicBezTo>
                    <a:pt x="1489075" y="596900"/>
                    <a:pt x="1579033" y="684742"/>
                    <a:pt x="1631950" y="774700"/>
                  </a:cubicBezTo>
                  <a:cubicBezTo>
                    <a:pt x="1684867" y="864658"/>
                    <a:pt x="1670050" y="1033992"/>
                    <a:pt x="1714500" y="1117600"/>
                  </a:cubicBezTo>
                  <a:cubicBezTo>
                    <a:pt x="1758950" y="1201208"/>
                    <a:pt x="1898650" y="1276350"/>
                    <a:pt x="1898650" y="1276350"/>
                  </a:cubicBezTo>
                  <a:lnTo>
                    <a:pt x="1898650" y="1276350"/>
                  </a:lnTo>
                </a:path>
              </a:pathLst>
            </a:custGeom>
            <a:noFill/>
            <a:ln w="28575" cap="flat" cmpd="sng">
              <a:solidFill>
                <a:srgbClr val="C00000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70" name="矩形 332"/>
            <p:cNvSpPr>
              <a:spLocks noChangeArrowheads="1"/>
            </p:cNvSpPr>
            <p:nvPr/>
          </p:nvSpPr>
          <p:spPr bwMode="auto">
            <a:xfrm>
              <a:off x="2313488" y="1699392"/>
              <a:ext cx="1151549" cy="228262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71" name="矩形 333"/>
            <p:cNvSpPr>
              <a:spLocks noChangeArrowheads="1"/>
            </p:cNvSpPr>
            <p:nvPr/>
          </p:nvSpPr>
          <p:spPr bwMode="auto">
            <a:xfrm>
              <a:off x="2327499" y="903218"/>
              <a:ext cx="1161833" cy="203344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72" name="矩形 334"/>
            <p:cNvSpPr>
              <a:spLocks noChangeArrowheads="1"/>
            </p:cNvSpPr>
            <p:nvPr/>
          </p:nvSpPr>
          <p:spPr bwMode="auto">
            <a:xfrm>
              <a:off x="2462301" y="213894"/>
              <a:ext cx="809165" cy="203990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73" name="矩形 335"/>
            <p:cNvSpPr>
              <a:spLocks noChangeArrowheads="1"/>
            </p:cNvSpPr>
            <p:nvPr/>
          </p:nvSpPr>
          <p:spPr bwMode="auto">
            <a:xfrm>
              <a:off x="2010066" y="2506536"/>
              <a:ext cx="1666332" cy="202779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74" name="矩形 336"/>
            <p:cNvSpPr>
              <a:spLocks noChangeArrowheads="1"/>
            </p:cNvSpPr>
            <p:nvPr/>
          </p:nvSpPr>
          <p:spPr bwMode="auto">
            <a:xfrm>
              <a:off x="1892246" y="3019853"/>
              <a:ext cx="2000176" cy="228613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75" name="矩形 337"/>
            <p:cNvSpPr>
              <a:spLocks noChangeArrowheads="1"/>
            </p:cNvSpPr>
            <p:nvPr/>
          </p:nvSpPr>
          <p:spPr bwMode="auto">
            <a:xfrm>
              <a:off x="0" y="2519788"/>
              <a:ext cx="1643073" cy="200603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76" name="矩形 338"/>
            <p:cNvSpPr>
              <a:spLocks noChangeArrowheads="1"/>
            </p:cNvSpPr>
            <p:nvPr/>
          </p:nvSpPr>
          <p:spPr bwMode="auto">
            <a:xfrm>
              <a:off x="1177866" y="1182343"/>
              <a:ext cx="714380" cy="254957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77" name="矩形 340"/>
            <p:cNvSpPr>
              <a:spLocks noChangeArrowheads="1"/>
            </p:cNvSpPr>
            <p:nvPr/>
          </p:nvSpPr>
          <p:spPr bwMode="auto">
            <a:xfrm>
              <a:off x="1242678" y="1941658"/>
              <a:ext cx="1033746" cy="227290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78" name="矩形 342"/>
            <p:cNvSpPr>
              <a:spLocks noChangeArrowheads="1"/>
            </p:cNvSpPr>
            <p:nvPr/>
          </p:nvSpPr>
          <p:spPr bwMode="auto">
            <a:xfrm>
              <a:off x="2300996" y="3416800"/>
              <a:ext cx="970470" cy="214314"/>
            </a:xfrm>
            <a:prstGeom prst="rect">
              <a:avLst/>
            </a:prstGeom>
            <a:gradFill rotWithShape="1">
              <a:gsLst>
                <a:gs pos="0">
                  <a:srgbClr val="0093DD"/>
                </a:gs>
                <a:gs pos="100000">
                  <a:srgbClr val="00507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6679" name="Rectangle 1028"/>
            <p:cNvSpPr>
              <a:spLocks noChangeArrowheads="1"/>
            </p:cNvSpPr>
            <p:nvPr/>
          </p:nvSpPr>
          <p:spPr bwMode="auto">
            <a:xfrm>
              <a:off x="2423100" y="260451"/>
              <a:ext cx="932172" cy="176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get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pte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680" name="Rectangle 1028"/>
            <p:cNvSpPr>
              <a:spLocks noChangeArrowheads="1"/>
            </p:cNvSpPr>
            <p:nvPr/>
          </p:nvSpPr>
          <p:spPr bwMode="auto">
            <a:xfrm>
              <a:off x="1105457" y="1263425"/>
              <a:ext cx="878238" cy="180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swap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in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681" name="Rectangle 1028"/>
            <p:cNvSpPr>
              <a:spLocks noChangeArrowheads="1"/>
            </p:cNvSpPr>
            <p:nvPr/>
          </p:nvSpPr>
          <p:spPr bwMode="auto">
            <a:xfrm>
              <a:off x="1175297" y="1987970"/>
              <a:ext cx="1188494" cy="188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page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insert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682" name="Rectangle 1028"/>
            <p:cNvSpPr>
              <a:spLocks noChangeArrowheads="1"/>
            </p:cNvSpPr>
            <p:nvPr/>
          </p:nvSpPr>
          <p:spPr bwMode="auto">
            <a:xfrm>
              <a:off x="1526" y="2557060"/>
              <a:ext cx="1693936" cy="1825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pgdir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alloc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page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683" name="Rectangle 1028"/>
            <p:cNvSpPr>
              <a:spLocks noChangeArrowheads="1"/>
            </p:cNvSpPr>
            <p:nvPr/>
          </p:nvSpPr>
          <p:spPr bwMode="auto">
            <a:xfrm>
              <a:off x="1975107" y="2565693"/>
              <a:ext cx="1783552" cy="170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Page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remove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pte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684" name="Rectangle 1028"/>
            <p:cNvSpPr>
              <a:spLocks noChangeArrowheads="1"/>
            </p:cNvSpPr>
            <p:nvPr/>
          </p:nvSpPr>
          <p:spPr bwMode="auto">
            <a:xfrm>
              <a:off x="1854145" y="3057954"/>
              <a:ext cx="2614341" cy="190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swap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map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swappable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685" name="Rectangle 1028"/>
            <p:cNvSpPr>
              <a:spLocks noChangeArrowheads="1"/>
            </p:cNvSpPr>
            <p:nvPr/>
          </p:nvSpPr>
          <p:spPr bwMode="auto">
            <a:xfrm>
              <a:off x="2268486" y="3454832"/>
              <a:ext cx="1002980" cy="176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page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ref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686" name="Rectangle 1028"/>
            <p:cNvSpPr>
              <a:spLocks noChangeArrowheads="1"/>
            </p:cNvSpPr>
            <p:nvPr/>
          </p:nvSpPr>
          <p:spPr bwMode="auto">
            <a:xfrm>
              <a:off x="2276424" y="932833"/>
              <a:ext cx="1292938" cy="18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swapfs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read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687" name="Rectangle 1028"/>
            <p:cNvSpPr>
              <a:spLocks noChangeArrowheads="1"/>
            </p:cNvSpPr>
            <p:nvPr/>
          </p:nvSpPr>
          <p:spPr bwMode="auto">
            <a:xfrm>
              <a:off x="2302196" y="1800233"/>
              <a:ext cx="1497427" cy="1323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7" tIns="44450" rIns="90487" bIns="44450" anchor="b"/>
            <a:lstStyle/>
            <a:p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page_ref</a:t>
              </a:r>
              <a:r>
                <a:rPr lang="zh-CN" altLang="en-US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＿</a:t>
              </a:r>
              <a:r>
                <a:rPr lang="en-US" altLang="zh-CN" sz="1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inc</a:t>
              </a:r>
              <a:endPara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244BA7AE-3DB4-48CC-89DD-5F3D5DBB694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579360" y="2246040"/>
              <a:ext cx="2007360" cy="17568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244BA7AE-3DB4-48CC-89DD-5F3D5DBB69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63520" y="2182680"/>
                <a:ext cx="2038680" cy="18835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6BEC4A7-6D64-4769-95F2-C0209DCA27A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88185526"/>
      </p:ext>
    </p:extLst>
  </p:cSld>
  <p:clrMapOvr>
    <a:masterClrMapping/>
  </p:clrMapOvr>
  <p:transition advTm="135743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500"/>
                                        <p:tgtEl>
                                          <p:spTgt spid="26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7" dur="500"/>
                                        <p:tgtEl>
                                          <p:spTgt spid="26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500"/>
                                        <p:tgtEl>
                                          <p:spTgt spid="26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7" dur="500"/>
                                        <p:tgtEl>
                                          <p:spTgt spid="26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2" dur="500"/>
                                        <p:tgtEl>
                                          <p:spTgt spid="26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6" dur="500"/>
                                        <p:tgtEl>
                                          <p:spTgt spid="26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26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6" dur="500"/>
                                        <p:tgtEl>
                                          <p:spTgt spid="26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8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6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6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2" dur="500"/>
                                        <p:tgtEl>
                                          <p:spTgt spid="26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7" dur="1000"/>
                                        <p:tgtEl>
                                          <p:spTgt spid="26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6627" grpId="0" bldLvl="0" animBg="1" autoUpdateAnimBg="0"/>
      <p:bldP spid="26634" grpId="0" bldLvl="0" animBg="1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1028"/>
          <p:cNvSpPr>
            <a:spLocks noChangeArrowheads="1"/>
          </p:cNvSpPr>
          <p:nvPr/>
        </p:nvSpPr>
        <p:spPr bwMode="auto">
          <a:xfrm>
            <a:off x="625475" y="971551"/>
            <a:ext cx="7956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 anchor="b"/>
          <a:lstStyle/>
          <a:p>
            <a:pPr algn="ctr"/>
            <a:r>
              <a:rPr lang="zh-CN" altLang="en-US" sz="3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页访问异常</a:t>
            </a:r>
          </a:p>
        </p:txBody>
      </p:sp>
      <p:sp>
        <p:nvSpPr>
          <p:cNvPr id="27651" name="Content Placeholder 2"/>
          <p:cNvSpPr>
            <a:spLocks noChangeArrowheads="1"/>
          </p:cNvSpPr>
          <p:nvPr/>
        </p:nvSpPr>
        <p:spPr bwMode="auto">
          <a:xfrm>
            <a:off x="812800" y="1885950"/>
            <a:ext cx="7996238" cy="1157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None/>
            </a:pPr>
            <a:endParaRPr lang="zh-CN" altLang="zh-CN">
              <a:solidFill>
                <a:srgbClr val="0F518B"/>
              </a:solidFill>
              <a:latin typeface="Times New Roman" panose="02020603050405020304" pitchFamily="18" charset="0"/>
              <a:ea typeface="MS PGothic" panose="020B0600070205080204" pitchFamily="34" charset="-128"/>
              <a:sym typeface="Times New Roman" panose="02020603050405020304" pitchFamily="18" charset="0"/>
            </a:endParaRPr>
          </a:p>
        </p:txBody>
      </p:sp>
      <p:sp>
        <p:nvSpPr>
          <p:cNvPr id="27652" name="Rectangle 1028"/>
          <p:cNvSpPr>
            <a:spLocks noChangeArrowheads="1"/>
          </p:cNvSpPr>
          <p:nvPr/>
        </p:nvSpPr>
        <p:spPr bwMode="auto">
          <a:xfrm>
            <a:off x="625475" y="971551"/>
            <a:ext cx="7956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 anchor="b"/>
          <a:lstStyle/>
          <a:p>
            <a:endParaRPr lang="zh-CN" altLang="zh-CN" b="1">
              <a:solidFill>
                <a:srgbClr val="990000"/>
              </a:solidFill>
              <a:latin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27653" name="矩形 5"/>
          <p:cNvSpPr>
            <a:spLocks noChangeArrowheads="1"/>
          </p:cNvSpPr>
          <p:nvPr/>
        </p:nvSpPr>
        <p:spPr bwMode="auto">
          <a:xfrm>
            <a:off x="714376" y="1785938"/>
            <a:ext cx="7000875" cy="3643312"/>
          </a:xfrm>
          <a:prstGeom prst="rect">
            <a:avLst/>
          </a:prstGeom>
          <a:noFill/>
          <a:ln w="28575" cap="flat" cmpd="sng">
            <a:solidFill>
              <a:srgbClr val="00577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654" name="矩形 6"/>
          <p:cNvSpPr>
            <a:spLocks noChangeArrowheads="1"/>
          </p:cNvSpPr>
          <p:nvPr/>
        </p:nvSpPr>
        <p:spPr bwMode="auto">
          <a:xfrm>
            <a:off x="1571625" y="2214564"/>
            <a:ext cx="4000500" cy="503237"/>
          </a:xfrm>
          <a:prstGeom prst="rect">
            <a:avLst/>
          </a:prstGeom>
          <a:solidFill>
            <a:srgbClr val="7F7F7F"/>
          </a:solidFill>
          <a:ln w="28575" cap="flat" cmpd="sng">
            <a:solidFill>
              <a:srgbClr val="005772"/>
            </a:solidFill>
            <a:bevel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655" name="矩形 7"/>
          <p:cNvSpPr>
            <a:spLocks noChangeArrowheads="1"/>
          </p:cNvSpPr>
          <p:nvPr/>
        </p:nvSpPr>
        <p:spPr bwMode="auto">
          <a:xfrm>
            <a:off x="5572126" y="2214564"/>
            <a:ext cx="214313" cy="503237"/>
          </a:xfrm>
          <a:prstGeom prst="rect">
            <a:avLst/>
          </a:prstGeom>
          <a:noFill/>
          <a:ln w="28575" cap="flat" cmpd="sng">
            <a:solidFill>
              <a:srgbClr val="00577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005772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656" name="矩形 8"/>
          <p:cNvSpPr>
            <a:spLocks noChangeArrowheads="1"/>
          </p:cNvSpPr>
          <p:nvPr/>
        </p:nvSpPr>
        <p:spPr bwMode="auto">
          <a:xfrm>
            <a:off x="5786438" y="2214564"/>
            <a:ext cx="214312" cy="503237"/>
          </a:xfrm>
          <a:prstGeom prst="rect">
            <a:avLst/>
          </a:prstGeom>
          <a:noFill/>
          <a:ln w="28575" cap="flat" cmpd="sng">
            <a:solidFill>
              <a:srgbClr val="00577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657" name="矩形 9"/>
          <p:cNvSpPr>
            <a:spLocks noChangeArrowheads="1"/>
          </p:cNvSpPr>
          <p:nvPr/>
        </p:nvSpPr>
        <p:spPr bwMode="auto">
          <a:xfrm>
            <a:off x="6000751" y="2214564"/>
            <a:ext cx="214313" cy="503237"/>
          </a:xfrm>
          <a:prstGeom prst="rect">
            <a:avLst/>
          </a:prstGeom>
          <a:noFill/>
          <a:ln w="28575" cap="flat" cmpd="sng">
            <a:solidFill>
              <a:srgbClr val="00577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658" name="矩形 10"/>
          <p:cNvSpPr>
            <a:spLocks noChangeArrowheads="1"/>
          </p:cNvSpPr>
          <p:nvPr/>
        </p:nvSpPr>
        <p:spPr bwMode="auto">
          <a:xfrm>
            <a:off x="6215063" y="2214564"/>
            <a:ext cx="214312" cy="503237"/>
          </a:xfrm>
          <a:prstGeom prst="rect">
            <a:avLst/>
          </a:prstGeom>
          <a:noFill/>
          <a:ln w="28575" cap="flat" cmpd="sng">
            <a:solidFill>
              <a:srgbClr val="00577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659" name="矩形 11"/>
          <p:cNvSpPr>
            <a:spLocks noChangeArrowheads="1"/>
          </p:cNvSpPr>
          <p:nvPr/>
        </p:nvSpPr>
        <p:spPr bwMode="auto">
          <a:xfrm>
            <a:off x="6429376" y="2214564"/>
            <a:ext cx="214313" cy="503237"/>
          </a:xfrm>
          <a:prstGeom prst="rect">
            <a:avLst/>
          </a:prstGeom>
          <a:noFill/>
          <a:ln w="28575" cap="flat" cmpd="sng">
            <a:solidFill>
              <a:srgbClr val="00577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660" name="TextBox 12"/>
          <p:cNvSpPr>
            <a:spLocks noChangeArrowheads="1"/>
          </p:cNvSpPr>
          <p:nvPr/>
        </p:nvSpPr>
        <p:spPr bwMode="auto">
          <a:xfrm>
            <a:off x="3286125" y="2286001"/>
            <a:ext cx="10096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Reserved</a:t>
            </a:r>
            <a:endParaRPr lang="zh-CN" altLang="en-US" sz="14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61" name="TextBox 13"/>
          <p:cNvSpPr>
            <a:spLocks noChangeArrowheads="1"/>
          </p:cNvSpPr>
          <p:nvPr/>
        </p:nvSpPr>
        <p:spPr bwMode="auto">
          <a:xfrm>
            <a:off x="6363796" y="2209224"/>
            <a:ext cx="30328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1" dirty="0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</a:t>
            </a:r>
            <a:endParaRPr lang="zh-CN" altLang="en-US" sz="1400" b="1" dirty="0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62" name="TextBox 14"/>
          <p:cNvSpPr>
            <a:spLocks noChangeArrowheads="1"/>
          </p:cNvSpPr>
          <p:nvPr/>
        </p:nvSpPr>
        <p:spPr bwMode="auto">
          <a:xfrm>
            <a:off x="6143625" y="2214564"/>
            <a:ext cx="36988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200" b="1" dirty="0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W/R</a:t>
            </a:r>
            <a:endParaRPr lang="zh-CN" altLang="en-US" sz="1200" b="1" dirty="0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63" name="TextBox 15"/>
          <p:cNvSpPr>
            <a:spLocks noChangeArrowheads="1"/>
          </p:cNvSpPr>
          <p:nvPr/>
        </p:nvSpPr>
        <p:spPr bwMode="auto">
          <a:xfrm rot="5400000">
            <a:off x="5892242" y="2309301"/>
            <a:ext cx="4700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200" b="1" dirty="0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U/S</a:t>
            </a:r>
            <a:endParaRPr lang="zh-CN" altLang="en-US" sz="1200" b="1" dirty="0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64" name="TextBox 16"/>
          <p:cNvSpPr>
            <a:spLocks noChangeArrowheads="1"/>
          </p:cNvSpPr>
          <p:nvPr/>
        </p:nvSpPr>
        <p:spPr bwMode="auto">
          <a:xfrm rot="5400000">
            <a:off x="5472155" y="2248502"/>
            <a:ext cx="4299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200" b="1" dirty="0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I/D</a:t>
            </a:r>
            <a:endParaRPr lang="zh-CN" altLang="en-US" sz="1200" b="1" dirty="0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65" name="TextBox 17"/>
          <p:cNvSpPr>
            <a:spLocks noChangeArrowheads="1"/>
          </p:cNvSpPr>
          <p:nvPr/>
        </p:nvSpPr>
        <p:spPr bwMode="auto">
          <a:xfrm rot="5400000">
            <a:off x="5680119" y="2321658"/>
            <a:ext cx="436338" cy="20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700" b="1" dirty="0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RSVD</a:t>
            </a:r>
            <a:endParaRPr lang="zh-CN" altLang="en-US" sz="700" b="1" dirty="0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66" name="TextBox 18"/>
          <p:cNvSpPr>
            <a:spLocks noChangeArrowheads="1"/>
          </p:cNvSpPr>
          <p:nvPr/>
        </p:nvSpPr>
        <p:spPr bwMode="auto">
          <a:xfrm>
            <a:off x="1500188" y="2000251"/>
            <a:ext cx="37306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2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31</a:t>
            </a:r>
            <a:endParaRPr lang="zh-CN" altLang="en-US" sz="12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67" name="TextBox 19"/>
          <p:cNvSpPr>
            <a:spLocks noChangeArrowheads="1"/>
          </p:cNvSpPr>
          <p:nvPr/>
        </p:nvSpPr>
        <p:spPr bwMode="auto">
          <a:xfrm>
            <a:off x="5522914" y="1997076"/>
            <a:ext cx="12858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2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4   3   2   1   0</a:t>
            </a:r>
            <a:endParaRPr lang="zh-CN" altLang="en-US" sz="12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68" name="TextBox 20"/>
          <p:cNvSpPr>
            <a:spLocks noChangeArrowheads="1"/>
          </p:cNvSpPr>
          <p:nvPr/>
        </p:nvSpPr>
        <p:spPr bwMode="auto">
          <a:xfrm>
            <a:off x="2357438" y="2752725"/>
            <a:ext cx="555912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 The fault was caused by a non-present page.</a:t>
            </a:r>
            <a:endParaRPr lang="zh-CN" altLang="en-US" sz="1400" b="1" dirty="0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69" name="TextBox 21"/>
          <p:cNvSpPr>
            <a:spLocks noChangeArrowheads="1"/>
          </p:cNvSpPr>
          <p:nvPr/>
        </p:nvSpPr>
        <p:spPr bwMode="auto">
          <a:xfrm>
            <a:off x="1698626" y="3260726"/>
            <a:ext cx="5873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W/R</a:t>
            </a:r>
            <a:endParaRPr lang="zh-CN" altLang="en-US" sz="14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70" name="TextBox 22"/>
          <p:cNvSpPr>
            <a:spLocks noChangeArrowheads="1"/>
          </p:cNvSpPr>
          <p:nvPr/>
        </p:nvSpPr>
        <p:spPr bwMode="auto">
          <a:xfrm>
            <a:off x="1698625" y="3760789"/>
            <a:ext cx="5159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U/S</a:t>
            </a:r>
            <a:endParaRPr lang="zh-CN" altLang="en-US" sz="14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71" name="TextBox 23"/>
          <p:cNvSpPr>
            <a:spLocks noChangeArrowheads="1"/>
          </p:cNvSpPr>
          <p:nvPr/>
        </p:nvSpPr>
        <p:spPr bwMode="auto">
          <a:xfrm>
            <a:off x="1698625" y="4260851"/>
            <a:ext cx="6873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RSVD</a:t>
            </a:r>
            <a:endParaRPr lang="zh-CN" altLang="en-US" sz="14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72" name="TextBox 24"/>
          <p:cNvSpPr>
            <a:spLocks noChangeArrowheads="1"/>
          </p:cNvSpPr>
          <p:nvPr/>
        </p:nvSpPr>
        <p:spPr bwMode="auto">
          <a:xfrm>
            <a:off x="1698626" y="4857751"/>
            <a:ext cx="4730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I/D</a:t>
            </a:r>
            <a:endParaRPr lang="zh-CN" altLang="en-US" sz="14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73" name="TextBox 25"/>
          <p:cNvSpPr>
            <a:spLocks noChangeArrowheads="1"/>
          </p:cNvSpPr>
          <p:nvPr/>
        </p:nvSpPr>
        <p:spPr bwMode="auto">
          <a:xfrm>
            <a:off x="2357438" y="2928938"/>
            <a:ext cx="616048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 The fault was caused by a page-level protection violation.</a:t>
            </a:r>
            <a:endParaRPr lang="zh-CN" altLang="en-US" sz="1400" b="1" dirty="0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74" name="TextBox 26"/>
          <p:cNvSpPr>
            <a:spLocks noChangeArrowheads="1"/>
          </p:cNvSpPr>
          <p:nvPr/>
        </p:nvSpPr>
        <p:spPr bwMode="auto">
          <a:xfrm>
            <a:off x="2357438" y="3248026"/>
            <a:ext cx="51435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 The access causing the fault was a read.</a:t>
            </a:r>
            <a:endParaRPr lang="zh-CN" altLang="en-US" sz="14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75" name="TextBox 27"/>
          <p:cNvSpPr>
            <a:spLocks noChangeArrowheads="1"/>
          </p:cNvSpPr>
          <p:nvPr/>
        </p:nvSpPr>
        <p:spPr bwMode="auto">
          <a:xfrm>
            <a:off x="2357438" y="3430589"/>
            <a:ext cx="51435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 The access causing the fault was a write.</a:t>
            </a:r>
            <a:endParaRPr lang="zh-CN" altLang="en-US" sz="14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76" name="TextBox 28"/>
          <p:cNvSpPr>
            <a:spLocks noChangeArrowheads="1"/>
          </p:cNvSpPr>
          <p:nvPr/>
        </p:nvSpPr>
        <p:spPr bwMode="auto">
          <a:xfrm>
            <a:off x="2357438" y="3735389"/>
            <a:ext cx="51435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 A supervisor-mode access caused the fault.</a:t>
            </a:r>
            <a:endParaRPr lang="zh-CN" altLang="en-US" sz="14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77" name="TextBox 29"/>
          <p:cNvSpPr>
            <a:spLocks noChangeArrowheads="1"/>
          </p:cNvSpPr>
          <p:nvPr/>
        </p:nvSpPr>
        <p:spPr bwMode="auto">
          <a:xfrm>
            <a:off x="2357438" y="3922714"/>
            <a:ext cx="51435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 A user-mode access caused the fault.</a:t>
            </a:r>
            <a:endParaRPr lang="zh-CN" altLang="en-US" sz="14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78" name="TextBox 30"/>
          <p:cNvSpPr>
            <a:spLocks noChangeArrowheads="1"/>
          </p:cNvSpPr>
          <p:nvPr/>
        </p:nvSpPr>
        <p:spPr bwMode="auto">
          <a:xfrm>
            <a:off x="2357438" y="4248151"/>
            <a:ext cx="51435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400" b="1" dirty="0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 The fault was not caused by reserved bit violation.</a:t>
            </a:r>
            <a:endParaRPr lang="zh-CN" altLang="en-US" sz="1400" b="1" dirty="0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79" name="TextBox 31"/>
          <p:cNvSpPr>
            <a:spLocks noChangeArrowheads="1"/>
          </p:cNvSpPr>
          <p:nvPr/>
        </p:nvSpPr>
        <p:spPr bwMode="auto">
          <a:xfrm>
            <a:off x="2357438" y="4494213"/>
            <a:ext cx="55591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1200"/>
              </a:lnSpc>
            </a:pPr>
            <a:r>
              <a:rPr lang="en-US" altLang="zh-CN" sz="1400" b="1" dirty="0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 The fault was caused by a reserved bit set to 1 in some</a:t>
            </a:r>
            <a:endParaRPr lang="zh-CN" altLang="en-US" sz="1400" b="1" dirty="0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ts val="1200"/>
              </a:lnSpc>
            </a:pPr>
            <a:r>
              <a:rPr lang="en-US" altLang="zh-CN" sz="1400" b="1" dirty="0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paging-structure entry.</a:t>
            </a:r>
            <a:endParaRPr lang="zh-CN" altLang="en-US" sz="1400" b="1" dirty="0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80" name="TextBox 32"/>
          <p:cNvSpPr>
            <a:spLocks noChangeArrowheads="1"/>
          </p:cNvSpPr>
          <p:nvPr/>
        </p:nvSpPr>
        <p:spPr bwMode="auto">
          <a:xfrm>
            <a:off x="2357438" y="4857751"/>
            <a:ext cx="51435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 The fault was not caused by an instruction fetch.</a:t>
            </a:r>
            <a:endParaRPr lang="zh-CN" altLang="en-US" sz="14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81" name="TextBox 33"/>
          <p:cNvSpPr>
            <a:spLocks noChangeArrowheads="1"/>
          </p:cNvSpPr>
          <p:nvPr/>
        </p:nvSpPr>
        <p:spPr bwMode="auto">
          <a:xfrm>
            <a:off x="2357438" y="5072064"/>
            <a:ext cx="51435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 The fault was caused by an instruction fetch.</a:t>
            </a:r>
            <a:endParaRPr lang="zh-CN" altLang="en-US" sz="14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82" name="TextBox 34"/>
          <p:cNvSpPr>
            <a:spLocks noChangeArrowheads="1"/>
          </p:cNvSpPr>
          <p:nvPr/>
        </p:nvSpPr>
        <p:spPr bwMode="auto">
          <a:xfrm>
            <a:off x="2714624" y="5429250"/>
            <a:ext cx="429577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Figure 4 – 12. Page-Fault Error Code</a:t>
            </a:r>
            <a:endParaRPr lang="zh-CN" altLang="en-US" sz="1400" b="1" dirty="0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83" name="TextBox 35"/>
          <p:cNvSpPr>
            <a:spLocks noChangeArrowheads="1"/>
          </p:cNvSpPr>
          <p:nvPr/>
        </p:nvSpPr>
        <p:spPr bwMode="auto">
          <a:xfrm>
            <a:off x="1698626" y="2786064"/>
            <a:ext cx="30321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1400" b="1">
                <a:solidFill>
                  <a:srgbClr val="00577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</a:t>
            </a:r>
            <a:endParaRPr lang="zh-CN" altLang="en-US" sz="1400" b="1">
              <a:solidFill>
                <a:srgbClr val="00577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E74FD41-1712-4299-8B90-574460DFCC8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16480" y="2891160"/>
              <a:ext cx="4962600" cy="2592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E74FD41-1712-4299-8B90-574460DFCC8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00640" y="2827800"/>
                <a:ext cx="4993920" cy="385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01302E0-3909-4EED-8DAB-89C2869D93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827797"/>
      </p:ext>
    </p:extLst>
  </p:cSld>
  <p:clrMapOvr>
    <a:masterClrMapping/>
  </p:clrMapOvr>
  <p:transition advTm="88124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1028"/>
          <p:cNvSpPr>
            <a:spLocks noChangeArrowheads="1"/>
          </p:cNvSpPr>
          <p:nvPr/>
        </p:nvSpPr>
        <p:spPr bwMode="auto">
          <a:xfrm>
            <a:off x="625475" y="971551"/>
            <a:ext cx="7956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 anchor="b"/>
          <a:lstStyle/>
          <a:p>
            <a:pPr algn="ctr"/>
            <a:r>
              <a:rPr lang="zh-CN" altLang="en-US" sz="3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页换入换出机制</a:t>
            </a:r>
          </a:p>
        </p:txBody>
      </p:sp>
      <p:sp>
        <p:nvSpPr>
          <p:cNvPr id="28675" name="Content Placeholder 2"/>
          <p:cNvSpPr>
            <a:spLocks noChangeArrowheads="1"/>
          </p:cNvSpPr>
          <p:nvPr/>
        </p:nvSpPr>
        <p:spPr bwMode="auto">
          <a:xfrm>
            <a:off x="942975" y="1892300"/>
            <a:ext cx="414338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张海山锐谐体2.0-授权联系：Samtype@QQ.com" pitchFamily="2" charset="-122"/>
                <a:ea typeface="张海山锐谐体2.0-授权联系：Samtype@QQ.com" pitchFamily="2" charset="-122"/>
                <a:sym typeface="张海山锐谐体2.0-授权联系：Samtype@QQ.com" pitchFamily="2" charset="-122"/>
              </a:rPr>
              <a:t>■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endParaRPr lang="zh-CN" altLang="en-US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None/>
            </a:pPr>
            <a:endParaRPr lang="zh-CN" altLang="en-US">
              <a:solidFill>
                <a:schemeClr val="folHlink"/>
              </a:solidFill>
              <a:latin typeface="Times New Roman" panose="02020603050405020304" pitchFamily="18" charset="0"/>
              <a:ea typeface="MS PGothic" panose="020B0600070205080204" pitchFamily="34" charset="-128"/>
              <a:sym typeface="Times New Roman" panose="02020603050405020304" pitchFamily="18" charset="0"/>
            </a:endParaRPr>
          </a:p>
        </p:txBody>
      </p:sp>
      <p:sp>
        <p:nvSpPr>
          <p:cNvPr id="28676" name="Content Placeholder 2"/>
          <p:cNvSpPr>
            <a:spLocks noChangeArrowheads="1"/>
          </p:cNvSpPr>
          <p:nvPr/>
        </p:nvSpPr>
        <p:spPr bwMode="auto">
          <a:xfrm>
            <a:off x="1343025" y="1924051"/>
            <a:ext cx="4872038" cy="417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需要考虑的问题</a:t>
            </a:r>
            <a:endParaRPr lang="zh-CN" altLang="en-US"/>
          </a:p>
        </p:txBody>
      </p:sp>
      <p:sp>
        <p:nvSpPr>
          <p:cNvPr id="28677" name="矩形 195"/>
          <p:cNvSpPr>
            <a:spLocks noChangeArrowheads="1"/>
          </p:cNvSpPr>
          <p:nvPr/>
        </p:nvSpPr>
        <p:spPr bwMode="auto">
          <a:xfrm>
            <a:off x="1622425" y="2263775"/>
            <a:ext cx="22367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应该换出哪个页？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8678" name="图片 196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376489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9" name="矩形 229"/>
          <p:cNvSpPr>
            <a:spLocks noChangeArrowheads="1"/>
          </p:cNvSpPr>
          <p:nvPr/>
        </p:nvSpPr>
        <p:spPr bwMode="auto">
          <a:xfrm>
            <a:off x="1622425" y="2624138"/>
            <a:ext cx="48006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如何建立虚拟页和磁盘扇区的对应关系？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8680" name="图片 230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736851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81" name="矩形 231"/>
          <p:cNvSpPr>
            <a:spLocks noChangeArrowheads="1"/>
          </p:cNvSpPr>
          <p:nvPr/>
        </p:nvSpPr>
        <p:spPr bwMode="auto">
          <a:xfrm>
            <a:off x="1622426" y="2995613"/>
            <a:ext cx="3006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何时进行页换入和换出？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8682" name="图片 232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3108326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83" name="矩形 233"/>
          <p:cNvSpPr>
            <a:spLocks noChangeArrowheads="1"/>
          </p:cNvSpPr>
          <p:nvPr/>
        </p:nvSpPr>
        <p:spPr bwMode="auto">
          <a:xfrm>
            <a:off x="1622425" y="3354388"/>
            <a:ext cx="42878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如何设计数据结构支持页替换算法？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8684" name="图片 234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3467101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85" name="矩形 235"/>
          <p:cNvSpPr>
            <a:spLocks noChangeArrowheads="1"/>
          </p:cNvSpPr>
          <p:nvPr/>
        </p:nvSpPr>
        <p:spPr bwMode="auto">
          <a:xfrm>
            <a:off x="1622426" y="3733800"/>
            <a:ext cx="3006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怎样进行页换入和换出？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8686" name="图片 236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3846514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25E8710A-B0BC-43BD-B036-88AA5F042A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815730"/>
      </p:ext>
    </p:extLst>
  </p:cSld>
  <p:clrMapOvr>
    <a:masterClrMapping/>
  </p:clrMapOvr>
  <p:transition advTm="121145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矩形 227"/>
          <p:cNvSpPr>
            <a:spLocks noChangeArrowheads="1"/>
          </p:cNvSpPr>
          <p:nvPr/>
        </p:nvSpPr>
        <p:spPr bwMode="auto">
          <a:xfrm>
            <a:off x="1473201" y="3543301"/>
            <a:ext cx="5643563" cy="2143125"/>
          </a:xfrm>
          <a:prstGeom prst="rect">
            <a:avLst/>
          </a:prstGeom>
          <a:gradFill rotWithShape="1">
            <a:gsLst>
              <a:gs pos="0">
                <a:srgbClr val="D8D8D8"/>
              </a:gs>
              <a:gs pos="70000">
                <a:srgbClr val="D8D8D8"/>
              </a:gs>
              <a:gs pos="100000">
                <a:srgbClr val="A5A5A5"/>
              </a:gs>
            </a:gsLst>
            <a:lin ang="5400000" scaled="1"/>
          </a:gradFill>
          <a:ln w="25400" cap="flat" cmpd="sng">
            <a:solidFill>
              <a:srgbClr val="005772"/>
            </a:solidFill>
            <a:bevel/>
            <a:headEnd/>
            <a:tailEnd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9699" name="Rectangle 1028"/>
          <p:cNvSpPr>
            <a:spLocks noChangeArrowheads="1"/>
          </p:cNvSpPr>
          <p:nvPr/>
        </p:nvSpPr>
        <p:spPr bwMode="auto">
          <a:xfrm>
            <a:off x="625475" y="971551"/>
            <a:ext cx="7956550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 anchor="b"/>
          <a:lstStyle/>
          <a:p>
            <a:pPr algn="ctr"/>
            <a:r>
              <a:rPr lang="zh-CN" altLang="en-US" sz="3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页换入换出机制</a:t>
            </a:r>
          </a:p>
        </p:txBody>
      </p:sp>
      <p:sp>
        <p:nvSpPr>
          <p:cNvPr id="29700" name="Content Placeholder 2"/>
          <p:cNvSpPr>
            <a:spLocks noChangeArrowheads="1"/>
          </p:cNvSpPr>
          <p:nvPr/>
        </p:nvSpPr>
        <p:spPr bwMode="auto">
          <a:xfrm>
            <a:off x="942975" y="1662113"/>
            <a:ext cx="414338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张海山锐谐体2.0-授权联系：Samtype@QQ.com" pitchFamily="2" charset="-122"/>
                <a:ea typeface="张海山锐谐体2.0-授权联系：Samtype@QQ.com" pitchFamily="2" charset="-122"/>
                <a:sym typeface="张海山锐谐体2.0-授权联系：Samtype@QQ.com" pitchFamily="2" charset="-122"/>
              </a:rPr>
              <a:t>■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lvl="1">
              <a:spcBef>
                <a:spcPct val="20000"/>
              </a:spcBef>
              <a:buClr>
                <a:schemeClr val="folHlink"/>
              </a:buClr>
              <a:buSzPct val="75000"/>
            </a:pPr>
            <a:endParaRPr lang="zh-CN" altLang="en-US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75000"/>
              <a:buFont typeface="Monotype Sorts" charset="0"/>
              <a:buNone/>
            </a:pPr>
            <a:endParaRPr lang="zh-CN" altLang="en-US">
              <a:solidFill>
                <a:schemeClr val="folHlink"/>
              </a:solidFill>
              <a:latin typeface="Times New Roman" panose="02020603050405020304" pitchFamily="18" charset="0"/>
              <a:ea typeface="MS PGothic" panose="020B0600070205080204" pitchFamily="34" charset="-128"/>
              <a:sym typeface="Times New Roman" panose="02020603050405020304" pitchFamily="18" charset="0"/>
            </a:endParaRPr>
          </a:p>
        </p:txBody>
      </p:sp>
      <p:sp>
        <p:nvSpPr>
          <p:cNvPr id="29701" name="Content Placeholder 2"/>
          <p:cNvSpPr>
            <a:spLocks noChangeArrowheads="1"/>
          </p:cNvSpPr>
          <p:nvPr/>
        </p:nvSpPr>
        <p:spPr bwMode="auto">
          <a:xfrm>
            <a:off x="1343025" y="1692276"/>
            <a:ext cx="4872038" cy="417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应该换出哪个页？</a:t>
            </a:r>
            <a:endParaRPr lang="zh-CN" altLang="en-US"/>
          </a:p>
        </p:txBody>
      </p:sp>
      <p:sp>
        <p:nvSpPr>
          <p:cNvPr id="29702" name="矩形 195"/>
          <p:cNvSpPr>
            <a:spLocks noChangeArrowheads="1"/>
          </p:cNvSpPr>
          <p:nvPr/>
        </p:nvSpPr>
        <p:spPr bwMode="auto">
          <a:xfrm>
            <a:off x="1622425" y="2020888"/>
            <a:ext cx="26860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(\kern\mm\swap.c)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9703" name="图片 196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133601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04" name="矩形 202"/>
          <p:cNvSpPr>
            <a:spLocks noChangeArrowheads="1"/>
          </p:cNvSpPr>
          <p:nvPr/>
        </p:nvSpPr>
        <p:spPr bwMode="auto">
          <a:xfrm>
            <a:off x="1581150" y="2378075"/>
            <a:ext cx="29527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●  </a:t>
            </a:r>
            <a:r>
              <a:rPr lang="en-US" altLang="zh-CN" sz="2000" b="1">
                <a:solidFill>
                  <a:srgbClr val="0057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Lab3: check_swap()</a:t>
            </a:r>
          </a:p>
        </p:txBody>
      </p:sp>
      <p:sp>
        <p:nvSpPr>
          <p:cNvPr id="29705" name="矩形 204"/>
          <p:cNvSpPr>
            <a:spLocks noChangeArrowheads="1"/>
          </p:cNvSpPr>
          <p:nvPr/>
        </p:nvSpPr>
        <p:spPr bwMode="auto">
          <a:xfrm>
            <a:off x="1622425" y="2722563"/>
            <a:ext cx="48006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zh-CN" altLang="en-US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如何建立虚拟页和磁盘扇区的对应关系？</a:t>
            </a:r>
            <a:endParaRPr lang="en-US" altLang="zh-CN" sz="2000" b="1">
              <a:solidFill>
                <a:srgbClr val="11576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9706" name="图片 205" descr="小点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835276"/>
            <a:ext cx="150812" cy="14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07" name="矩形 206"/>
          <p:cNvSpPr>
            <a:spLocks noChangeArrowheads="1"/>
          </p:cNvSpPr>
          <p:nvPr/>
        </p:nvSpPr>
        <p:spPr bwMode="auto">
          <a:xfrm>
            <a:off x="1581150" y="3081338"/>
            <a:ext cx="946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1"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●  </a:t>
            </a: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PTE</a:t>
            </a:r>
            <a:endParaRPr lang="zh-CN" altLang="en-US"/>
          </a:p>
        </p:txBody>
      </p:sp>
      <p:sp>
        <p:nvSpPr>
          <p:cNvPr id="29708" name="Content Placeholder 2"/>
          <p:cNvSpPr>
            <a:spLocks noChangeArrowheads="1"/>
          </p:cNvSpPr>
          <p:nvPr/>
        </p:nvSpPr>
        <p:spPr bwMode="auto">
          <a:xfrm>
            <a:off x="1816100" y="3654425"/>
            <a:ext cx="22860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swap</a:t>
            </a:r>
            <a:r>
              <a:rPr lang="en-US" altLang="zh-CN" sz="2000" b="1">
                <a:solidFill>
                  <a:srgbClr val="0057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_entry_t</a:t>
            </a:r>
          </a:p>
        </p:txBody>
      </p:sp>
      <p:sp>
        <p:nvSpPr>
          <p:cNvPr id="29709" name="Content Placeholder 2"/>
          <p:cNvSpPr>
            <a:spLocks noChangeArrowheads="1"/>
          </p:cNvSpPr>
          <p:nvPr/>
        </p:nvSpPr>
        <p:spPr bwMode="auto">
          <a:xfrm>
            <a:off x="2714626" y="4381500"/>
            <a:ext cx="1357313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sz="2000" b="1">
                <a:solidFill>
                  <a:srgbClr val="11576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offset</a:t>
            </a:r>
            <a:endParaRPr lang="en-US" altLang="zh-CN" sz="2000" b="1">
              <a:solidFill>
                <a:srgbClr val="005768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9710" name="Content Placeholder 2"/>
          <p:cNvSpPr>
            <a:spLocks noChangeArrowheads="1"/>
          </p:cNvSpPr>
          <p:nvPr/>
        </p:nvSpPr>
        <p:spPr bwMode="auto">
          <a:xfrm>
            <a:off x="4295776" y="4381500"/>
            <a:ext cx="1357313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sz="2000" b="1">
                <a:solidFill>
                  <a:srgbClr val="0057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reserved</a:t>
            </a:r>
            <a:endParaRPr lang="zh-CN" altLang="en-US"/>
          </a:p>
        </p:txBody>
      </p:sp>
      <p:sp>
        <p:nvSpPr>
          <p:cNvPr id="29711" name="Content Placeholder 2"/>
          <p:cNvSpPr>
            <a:spLocks noChangeArrowheads="1"/>
          </p:cNvSpPr>
          <p:nvPr/>
        </p:nvSpPr>
        <p:spPr bwMode="auto">
          <a:xfrm>
            <a:off x="5800726" y="4381500"/>
            <a:ext cx="428625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sz="2000" b="1">
                <a:solidFill>
                  <a:srgbClr val="0057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</a:t>
            </a:r>
            <a:endParaRPr lang="zh-CN" altLang="en-US"/>
          </a:p>
        </p:txBody>
      </p:sp>
      <p:sp>
        <p:nvSpPr>
          <p:cNvPr id="29712" name="Content Placeholder 2"/>
          <p:cNvSpPr>
            <a:spLocks noChangeArrowheads="1"/>
          </p:cNvSpPr>
          <p:nvPr/>
        </p:nvSpPr>
        <p:spPr bwMode="auto">
          <a:xfrm>
            <a:off x="2727326" y="5097463"/>
            <a:ext cx="1285875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sz="2000" b="1">
                <a:solidFill>
                  <a:srgbClr val="0057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24 bits</a:t>
            </a:r>
            <a:endParaRPr lang="zh-CN" altLang="en-US"/>
          </a:p>
        </p:txBody>
      </p:sp>
      <p:sp>
        <p:nvSpPr>
          <p:cNvPr id="29713" name="Content Placeholder 2"/>
          <p:cNvSpPr>
            <a:spLocks noChangeArrowheads="1"/>
          </p:cNvSpPr>
          <p:nvPr/>
        </p:nvSpPr>
        <p:spPr bwMode="auto">
          <a:xfrm>
            <a:off x="4511676" y="5097463"/>
            <a:ext cx="962025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sz="2000" b="1">
                <a:solidFill>
                  <a:srgbClr val="0057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7 bits</a:t>
            </a:r>
            <a:endParaRPr lang="zh-CN" altLang="en-US"/>
          </a:p>
        </p:txBody>
      </p:sp>
      <p:sp>
        <p:nvSpPr>
          <p:cNvPr id="29714" name="Content Placeholder 2"/>
          <p:cNvSpPr>
            <a:spLocks noChangeArrowheads="1"/>
          </p:cNvSpPr>
          <p:nvPr/>
        </p:nvSpPr>
        <p:spPr bwMode="auto">
          <a:xfrm>
            <a:off x="5497513" y="5097463"/>
            <a:ext cx="963612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75000"/>
            </a:pPr>
            <a:r>
              <a:rPr lang="en-US" altLang="zh-CN" sz="2000" b="1">
                <a:solidFill>
                  <a:srgbClr val="00576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 bits</a:t>
            </a:r>
            <a:endParaRPr lang="zh-CN" altLang="en-US"/>
          </a:p>
        </p:txBody>
      </p:sp>
      <p:sp>
        <p:nvSpPr>
          <p:cNvPr id="29715" name="直接连接符 215"/>
          <p:cNvSpPr>
            <a:spLocks noChangeShapeType="1"/>
          </p:cNvSpPr>
          <p:nvPr/>
        </p:nvSpPr>
        <p:spPr bwMode="auto">
          <a:xfrm rot="5400000">
            <a:off x="1919289" y="4595814"/>
            <a:ext cx="338137" cy="1587"/>
          </a:xfrm>
          <a:prstGeom prst="line">
            <a:avLst/>
          </a:prstGeom>
          <a:noFill/>
          <a:ln w="28575" cap="flat" cmpd="sng">
            <a:solidFill>
              <a:srgbClr val="005768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716" name="直接连接符 221"/>
          <p:cNvSpPr>
            <a:spLocks noChangeShapeType="1"/>
          </p:cNvSpPr>
          <p:nvPr/>
        </p:nvSpPr>
        <p:spPr bwMode="auto">
          <a:xfrm>
            <a:off x="2090738" y="4411664"/>
            <a:ext cx="4500562" cy="1587"/>
          </a:xfrm>
          <a:prstGeom prst="line">
            <a:avLst/>
          </a:prstGeom>
          <a:noFill/>
          <a:ln w="28575" cap="flat" cmpd="sng">
            <a:solidFill>
              <a:srgbClr val="00577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717" name="直接连接符 224"/>
          <p:cNvSpPr>
            <a:spLocks noChangeShapeType="1"/>
          </p:cNvSpPr>
          <p:nvPr/>
        </p:nvSpPr>
        <p:spPr bwMode="auto">
          <a:xfrm rot="5400000">
            <a:off x="3994151" y="4595813"/>
            <a:ext cx="338137" cy="1588"/>
          </a:xfrm>
          <a:prstGeom prst="line">
            <a:avLst/>
          </a:prstGeom>
          <a:noFill/>
          <a:ln w="28575" cap="flat" cmpd="sng">
            <a:solidFill>
              <a:srgbClr val="005768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718" name="直接连接符 225"/>
          <p:cNvSpPr>
            <a:spLocks noChangeShapeType="1"/>
          </p:cNvSpPr>
          <p:nvPr/>
        </p:nvSpPr>
        <p:spPr bwMode="auto">
          <a:xfrm rot="5400000">
            <a:off x="5559426" y="4595813"/>
            <a:ext cx="338137" cy="1588"/>
          </a:xfrm>
          <a:prstGeom prst="line">
            <a:avLst/>
          </a:prstGeom>
          <a:noFill/>
          <a:ln w="28575" cap="flat" cmpd="sng">
            <a:solidFill>
              <a:srgbClr val="005768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719" name="直接连接符 226"/>
          <p:cNvSpPr>
            <a:spLocks noChangeShapeType="1"/>
          </p:cNvSpPr>
          <p:nvPr/>
        </p:nvSpPr>
        <p:spPr bwMode="auto">
          <a:xfrm rot="5400000">
            <a:off x="6019801" y="4595813"/>
            <a:ext cx="338137" cy="1588"/>
          </a:xfrm>
          <a:prstGeom prst="line">
            <a:avLst/>
          </a:prstGeom>
          <a:noFill/>
          <a:ln w="28575" cap="flat" cmpd="sng">
            <a:solidFill>
              <a:srgbClr val="005768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720" name="直接连接符 24"/>
          <p:cNvSpPr>
            <a:spLocks noChangeShapeType="1"/>
          </p:cNvSpPr>
          <p:nvPr/>
        </p:nvSpPr>
        <p:spPr bwMode="auto">
          <a:xfrm>
            <a:off x="2087563" y="4781550"/>
            <a:ext cx="4500562" cy="1588"/>
          </a:xfrm>
          <a:prstGeom prst="line">
            <a:avLst/>
          </a:prstGeom>
          <a:noFill/>
          <a:ln w="28575" cap="flat" cmpd="sng">
            <a:solidFill>
              <a:srgbClr val="00577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2CD8AC9-1B3E-4E13-822E-DA6FAF55646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36280" y="5113440"/>
              <a:ext cx="3660480" cy="2394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2CD8AC9-1B3E-4E13-822E-DA6FAF5564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20440" y="5050080"/>
                <a:ext cx="3691800" cy="3661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5BF7A71-F085-49B7-A5EA-ECA552764E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162744"/>
      </p:ext>
    </p:extLst>
  </p:cSld>
  <p:clrMapOvr>
    <a:masterClrMapping/>
  </p:clrMapOvr>
  <p:transition advTm="115616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6.8|34|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0.7|0.3|0.3|0.4|0.3|0.6"/>
</p:tagLst>
</file>

<file path=ppt/theme/theme1.xml><?xml version="1.0" encoding="utf-8"?>
<a:theme xmlns:a="http://schemas.openxmlformats.org/drawingml/2006/main" name="精美ppt模板(中国风) (1)">
  <a:themeElements>
    <a:clrScheme name="精美ppt模板(中国风) (1) 14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5B8CC1"/>
      </a:accent1>
      <a:accent2>
        <a:srgbClr val="2A5682"/>
      </a:accent2>
      <a:accent3>
        <a:srgbClr val="FFFFFF"/>
      </a:accent3>
      <a:accent4>
        <a:srgbClr val="000000"/>
      </a:accent4>
      <a:accent5>
        <a:srgbClr val="B5C5DD"/>
      </a:accent5>
      <a:accent6>
        <a:srgbClr val="254D75"/>
      </a:accent6>
      <a:hlink>
        <a:srgbClr val="002850"/>
      </a:hlink>
      <a:folHlink>
        <a:srgbClr val="66B2FE"/>
      </a:folHlink>
    </a:clrScheme>
    <a:fontScheme name="精美ppt模板(中国风) (1)">
      <a:majorFont>
        <a:latin typeface="Arial"/>
        <a:ea typeface="黑体"/>
        <a:cs typeface=""/>
      </a:majorFont>
      <a:minorFont>
        <a:latin typeface="Arial"/>
        <a:ea typeface="华文细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精美ppt模板(中国风) (1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14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5B8CC1"/>
        </a:accent1>
        <a:accent2>
          <a:srgbClr val="2A5682"/>
        </a:accent2>
        <a:accent3>
          <a:srgbClr val="FFFFFF"/>
        </a:accent3>
        <a:accent4>
          <a:srgbClr val="000000"/>
        </a:accent4>
        <a:accent5>
          <a:srgbClr val="B5C5DD"/>
        </a:accent5>
        <a:accent6>
          <a:srgbClr val="254D75"/>
        </a:accent6>
        <a:hlink>
          <a:srgbClr val="002850"/>
        </a:hlink>
        <a:folHlink>
          <a:srgbClr val="66B2F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精美ppt模板(中国风) (1)">
  <a:themeElements>
    <a:clrScheme name="精美ppt模板(中国风) (1) 14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5B8CC1"/>
      </a:accent1>
      <a:accent2>
        <a:srgbClr val="2A5682"/>
      </a:accent2>
      <a:accent3>
        <a:srgbClr val="FFFFFF"/>
      </a:accent3>
      <a:accent4>
        <a:srgbClr val="000000"/>
      </a:accent4>
      <a:accent5>
        <a:srgbClr val="B5C5DD"/>
      </a:accent5>
      <a:accent6>
        <a:srgbClr val="254D75"/>
      </a:accent6>
      <a:hlink>
        <a:srgbClr val="002850"/>
      </a:hlink>
      <a:folHlink>
        <a:srgbClr val="66B2FE"/>
      </a:folHlink>
    </a:clrScheme>
    <a:fontScheme name="精美ppt模板(中国风) (1)">
      <a:majorFont>
        <a:latin typeface="Arial"/>
        <a:ea typeface="黑体"/>
        <a:cs typeface=""/>
      </a:majorFont>
      <a:minorFont>
        <a:latin typeface="Arial"/>
        <a:ea typeface="华文细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精美ppt模板(中国风) (1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精美ppt模板(中国风) (1)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精美ppt模板(中国风) (1) 14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5B8CC1"/>
        </a:accent1>
        <a:accent2>
          <a:srgbClr val="2A5682"/>
        </a:accent2>
        <a:accent3>
          <a:srgbClr val="FFFFFF"/>
        </a:accent3>
        <a:accent4>
          <a:srgbClr val="000000"/>
        </a:accent4>
        <a:accent5>
          <a:srgbClr val="B5C5DD"/>
        </a:accent5>
        <a:accent6>
          <a:srgbClr val="254D75"/>
        </a:accent6>
        <a:hlink>
          <a:srgbClr val="002850"/>
        </a:hlink>
        <a:folHlink>
          <a:srgbClr val="66B2F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752</Words>
  <Application>Microsoft Office PowerPoint</Application>
  <PresentationFormat>全屏显示(4:3)</PresentationFormat>
  <Paragraphs>153</Paragraphs>
  <Slides>17</Slides>
  <Notes>0</Notes>
  <HiddenSlides>0</HiddenSlides>
  <MMClips>17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Monotype Sorts</vt:lpstr>
      <vt:lpstr>MS PGothic</vt:lpstr>
      <vt:lpstr>黑体</vt:lpstr>
      <vt:lpstr>华文细黑</vt:lpstr>
      <vt:lpstr>宋体</vt:lpstr>
      <vt:lpstr>微软雅黑</vt:lpstr>
      <vt:lpstr>张海山锐谐体2.0-授权联系：Samtype@QQ.com</vt:lpstr>
      <vt:lpstr>Arial</vt:lpstr>
      <vt:lpstr>Calibri</vt:lpstr>
      <vt:lpstr>Times New Roman</vt:lpstr>
      <vt:lpstr>Wingdings</vt:lpstr>
      <vt:lpstr>精美ppt模板(中国风) (1)</vt:lpstr>
      <vt:lpstr>1_精美ppt模板(中国风) (1)</vt:lpstr>
      <vt:lpstr>Lab3:缺页机制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机制与策略的代码实现接口定义</vt:lpstr>
      <vt:lpstr>机制固定的调用点和调用序列</vt:lpstr>
      <vt:lpstr>策略自由地实现相应的函数接口</vt:lpstr>
      <vt:lpstr>机制不变，改变策略</vt:lpstr>
      <vt:lpstr>PowerPoint 演示文稿</vt:lpstr>
      <vt:lpstr>祝编码愉快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2020-11-09T09:24:50Z</dcterms:created>
  <dcterms:modified xsi:type="dcterms:W3CDTF">2022-11-21T04:30:54Z</dcterms:modified>
</cp:coreProperties>
</file>

<file path=docProps/thumbnail.jpeg>
</file>